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63" r:id="rId4"/>
    <p:sldId id="264" r:id="rId5"/>
    <p:sldId id="265" r:id="rId6"/>
    <p:sldId id="267" r:id="rId7"/>
    <p:sldId id="268" r:id="rId8"/>
    <p:sldId id="269" r:id="rId9"/>
    <p:sldId id="270" r:id="rId10"/>
    <p:sldId id="271" r:id="rId11"/>
    <p:sldId id="273" r:id="rId12"/>
    <p:sldId id="272" r:id="rId1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353"/>
    <a:srgbClr val="FF0D0D"/>
    <a:srgbClr val="FFA7A7"/>
    <a:srgbClr val="6792C5"/>
    <a:srgbClr val="4A7DBA"/>
    <a:srgbClr val="4578B5"/>
    <a:srgbClr val="7199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A3FC8-F666-4372-8368-EE25C1E59072}" type="datetimeFigureOut">
              <a:rPr lang="da-DK" smtClean="0"/>
              <a:t>25-11-2014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EB62E-9756-4326-95F4-1FB90E7A9D2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9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EB62E-9756-4326-95F4-1FB90E7A9D2C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55259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EB62E-9756-4326-95F4-1FB90E7A9D2C}" type="slidenum">
              <a:rPr lang="da-DK" smtClean="0"/>
              <a:t>11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552595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EB62E-9756-4326-95F4-1FB90E7A9D2C}" type="slidenum">
              <a:rPr lang="da-DK" smtClean="0"/>
              <a:t>12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35282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EB62E-9756-4326-95F4-1FB90E7A9D2C}" type="slidenum">
              <a:rPr lang="da-DK" smtClean="0"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55259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EB62E-9756-4326-95F4-1FB90E7A9D2C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55259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EB62E-9756-4326-95F4-1FB90E7A9D2C}" type="slidenum">
              <a:rPr lang="da-DK" smtClean="0"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55259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EB62E-9756-4326-95F4-1FB90E7A9D2C}" type="slidenum">
              <a:rPr lang="da-DK" smtClean="0"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55259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EB62E-9756-4326-95F4-1FB90E7A9D2C}" type="slidenum">
              <a:rPr lang="da-DK" smtClean="0"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55259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EB62E-9756-4326-95F4-1FB90E7A9D2C}" type="slidenum">
              <a:rPr lang="da-DK" smtClean="0"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55259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EB62E-9756-4326-95F4-1FB90E7A9D2C}" type="slidenum">
              <a:rPr lang="da-DK" smtClean="0"/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552595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EB62E-9756-4326-95F4-1FB90E7A9D2C}" type="slidenum">
              <a:rPr lang="da-DK" smtClean="0"/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55259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B08F-7B49-4AD8-BE18-DB2967DB432D}" type="datetimeFigureOut">
              <a:rPr lang="da-DK" smtClean="0"/>
              <a:t>25-11-2014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674-CFC3-4DB0-9D6B-09A61D8561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6296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B08F-7B49-4AD8-BE18-DB2967DB432D}" type="datetimeFigureOut">
              <a:rPr lang="da-DK" smtClean="0"/>
              <a:t>25-11-2014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674-CFC3-4DB0-9D6B-09A61D8561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103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B08F-7B49-4AD8-BE18-DB2967DB432D}" type="datetimeFigureOut">
              <a:rPr lang="da-DK" smtClean="0"/>
              <a:t>25-11-2014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674-CFC3-4DB0-9D6B-09A61D8561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003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B08F-7B49-4AD8-BE18-DB2967DB432D}" type="datetimeFigureOut">
              <a:rPr lang="da-DK" smtClean="0"/>
              <a:t>25-11-2014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674-CFC3-4DB0-9D6B-09A61D8561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846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B08F-7B49-4AD8-BE18-DB2967DB432D}" type="datetimeFigureOut">
              <a:rPr lang="da-DK" smtClean="0"/>
              <a:t>25-11-2014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674-CFC3-4DB0-9D6B-09A61D8561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1960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B08F-7B49-4AD8-BE18-DB2967DB432D}" type="datetimeFigureOut">
              <a:rPr lang="da-DK" smtClean="0"/>
              <a:t>25-11-2014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674-CFC3-4DB0-9D6B-09A61D8561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1016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B08F-7B49-4AD8-BE18-DB2967DB432D}" type="datetimeFigureOut">
              <a:rPr lang="da-DK" smtClean="0"/>
              <a:t>25-11-2014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674-CFC3-4DB0-9D6B-09A61D8561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362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B08F-7B49-4AD8-BE18-DB2967DB432D}" type="datetimeFigureOut">
              <a:rPr lang="da-DK" smtClean="0"/>
              <a:t>25-11-2014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674-CFC3-4DB0-9D6B-09A61D8561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6241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B08F-7B49-4AD8-BE18-DB2967DB432D}" type="datetimeFigureOut">
              <a:rPr lang="da-DK" smtClean="0"/>
              <a:t>25-11-2014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674-CFC3-4DB0-9D6B-09A61D8561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7417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B08F-7B49-4AD8-BE18-DB2967DB432D}" type="datetimeFigureOut">
              <a:rPr lang="da-DK" smtClean="0"/>
              <a:t>25-11-2014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674-CFC3-4DB0-9D6B-09A61D8561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549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B08F-7B49-4AD8-BE18-DB2967DB432D}" type="datetimeFigureOut">
              <a:rPr lang="da-DK" smtClean="0"/>
              <a:t>25-11-2014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674-CFC3-4DB0-9D6B-09A61D8561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1249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CB08F-7B49-4AD8-BE18-DB2967DB432D}" type="datetimeFigureOut">
              <a:rPr lang="da-DK" smtClean="0"/>
              <a:t>25-11-2014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DD674-CFC3-4DB0-9D6B-09A61D8561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9002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dk/url?sa=i&amp;rct=j&amp;q=&amp;esrc=s&amp;source=images&amp;cd=&amp;cad=rja&amp;uact=8&amp;ved=0CAcQjRw&amp;url=http://videohive.net/item/cutting-wood-2/2819972&amp;ei=0uZvVOf8DMS4OP33geAG&amp;psig=AFQjCNHfKNYoF2AcjZnLSD2La8l4kdgGdA&amp;ust=1416706089270367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www.google.dk/url?sa=i&amp;rct=j&amp;q=&amp;esrc=s&amp;source=images&amp;cd=&amp;cad=rja&amp;uact=8&amp;ved=0CAcQjRw&amp;url=http://spring.me/r/post-et-fl%C3%A6ksomt-billede-d/354929231123204729/top&amp;ei=4eVvVMDVHcfYPZWpgNgI&amp;bvm=bv.80185997,d.ZWU&amp;psig=AFQjCNF52_AQ_nROv85u9FUBrD8aHA9e9A&amp;ust=141670588286091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://www.google.dk/url?sa=i&amp;rct=j&amp;q=&amp;esrc=s&amp;source=images&amp;cd=&amp;cad=rja&amp;uact=8&amp;ved=0CAcQjRw&amp;url=http://www.griffinwindows.co.uk/safechoice/&amp;ei=IOdvVLnABcXcPdDpgJgF&amp;psig=AFQjCNGrgdioKhlEOPccS1guy0zYA70MzQ&amp;ust=1416706203376499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llipse 13"/>
          <p:cNvSpPr/>
          <p:nvPr/>
        </p:nvSpPr>
        <p:spPr>
          <a:xfrm>
            <a:off x="5220072" y="2564904"/>
            <a:ext cx="1944216" cy="19442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6" name="Tekstboks 20"/>
          <p:cNvSpPr txBox="1">
            <a:spLocks noChangeArrowheads="1"/>
          </p:cNvSpPr>
          <p:nvPr/>
        </p:nvSpPr>
        <p:spPr bwMode="auto">
          <a:xfrm>
            <a:off x="5405811" y="3297818"/>
            <a:ext cx="8050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</a:t>
            </a:r>
            <a:r>
              <a:rPr lang="da-DK" altLang="da-DK" sz="1200" dirty="0" smtClean="0"/>
              <a:t>  er     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bliver </a:t>
            </a:r>
            <a:r>
              <a:rPr lang="da-DK" altLang="da-DK" sz="1200" dirty="0" smtClean="0"/>
              <a:t>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gør </a:t>
            </a:r>
            <a:r>
              <a:rPr lang="da-DK" altLang="da-DK" sz="1200" dirty="0" smtClean="0"/>
              <a:t>A B </a:t>
            </a:r>
            <a:endParaRPr lang="da-DK" altLang="da-DK" sz="1200" dirty="0"/>
          </a:p>
        </p:txBody>
      </p:sp>
      <p:sp>
        <p:nvSpPr>
          <p:cNvPr id="17" name="Tekstboks 21"/>
          <p:cNvSpPr txBox="1">
            <a:spLocks noChangeArrowheads="1"/>
          </p:cNvSpPr>
          <p:nvPr/>
        </p:nvSpPr>
        <p:spPr bwMode="auto">
          <a:xfrm>
            <a:off x="6180169" y="3297817"/>
            <a:ext cx="8805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har </a:t>
            </a:r>
            <a:r>
              <a:rPr lang="da-DK" altLang="da-DK" sz="1200" dirty="0" smtClean="0"/>
              <a:t>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</a:t>
            </a:r>
            <a:r>
              <a:rPr lang="da-DK" altLang="da-DK" sz="1200" dirty="0" smtClean="0"/>
              <a:t> får 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giver B A</a:t>
            </a:r>
          </a:p>
        </p:txBody>
      </p:sp>
      <p:sp>
        <p:nvSpPr>
          <p:cNvPr id="18" name="Rektangel 17"/>
          <p:cNvSpPr/>
          <p:nvPr/>
        </p:nvSpPr>
        <p:spPr>
          <a:xfrm rot="523524">
            <a:off x="5506130" y="2675004"/>
            <a:ext cx="1507207" cy="72942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verden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0" name="AutoShape 2" descr="data:image/jpeg;base64,/9j/4AAQSkZJRgABAQAAAQABAAD/2wCEAAkGBhMSERUUExMWFRUWGBgXGBgYGBkbHRwYGBoYGBwYGBoXGyYeGBwjHBoeHy8gIycqLC0sFx4xNTAqNSYrLCkBCQoKDgwOGg8PGiwkHyQsLCwsLCwsLCwsLCwsLCwsLCwsKSwsLCwpLCwsLCwsLCwpLCksKSwsKSwsLCwsKSwsLP/AABEIAPUAzgMBIgACEQEDEQH/xAAbAAACAwEBAQAAAAAAAAAAAAADBAIFBgABB//EADoQAAECBAQEBAUDBAICAwEAAAECEQADITEEEkFRBWFxgSKRofAGEzKxwULR4RRSYvEjcoKyQ5KiFf/EABoBAAIDAQEAAAAAAAAAAAAAAAECAAMEBQb/xAAsEQACAgICAgIBAwIHAAAAAAAAAQIRAyESMQRBE1FhBSJxQoEUFTJSobHh/9oADAMBAAIRAxEAPwAspLqDaJNNXsfKhgWLxpcD277+fpDGFXQBVDVzbk7bO/pyhDHSGLE1q/bb3qI8+6OaNHEZran+ffSFMchS0pSCfCSsfag51b9rM4Yi1GDCr9Dq/lHYnChSk5SRlqzkPcAeevPzZaCgHDsQdvFVg/MXGo37RdSsYlSc4Z7E7FvdYrJmAzKCkOlTnR083swNfMxIYvKMqGKT+oMwILFIYWv4oX8og7halyz1t51EElzWWkk0AOtOha9TC+EUQF1HiDB9XqKdY6Uun5HvlAANTiFVbqRqKg9DW0SklqKS4dxtUh+hgK5hCQXHodt6QMYyuVmqKV1pYW084A1lnIWKNoS4f0rvHuISFKs1KdDuw9tCGI4mgAkVBFxQUp0iKOJApTUgqc0d2dnpzEC2Sx931sNyz2Lekef1CglwoECg0evMcz2ERmLBGZN7Hv7B84AufVWhf7OK76Qbp2QIrElJCmFzS/sERNE3MXsGduTmn2hI4lwQ1/v26R7ImfSDRnfeo/FIdO0As/nhwF1OrbivcRFKa3cVIrrqDrC0lQSaUIBr1vAV4/IQFjK41FIHYbHFSyHoSOdX6wBQKuli1OW0d/Uhyx6sD+zCJpxAT9ZvqQ3c6CCQ6WosXFLUu1WuLwyienNcgE1HQc6CFcTimDtf9T+V6QucWnp/rnC3YBkYkpJcMNC49tC+IwjkkGhofU/n0ga5RUFAB+XLoIakSvl+GvMbRFKkGxNHC2+Ww+kgg9wS/c9mh1eGSkOQWNg+29W/2docC6O3s/ikKYzFqGlLW12eHUnQ90V88sauw1/8atXrfaEsfhzlGVTsAObaOHo1uwi+kSHcGpfS3cvy2gE3BoSbfU4BNmeoq7X9IAlFZw9WZLuHFbN0vaLGTLBFaEaHzq1ddIkiUBQ0+7bkwdYDUcaA2IA33uPKJarRBUSyx8JDcwe41MBm4fKMwyuQ9EsaMCDStavDcp6EEUPseUElyAwAAYggctTCkF/0FzQOE9tq3dqc+cBmMQlNQKhhzJ/aGZeCLAMBYmr8nDbjSAmWUkOzv2d27XftEaAQZ0gbGrhw41by9I8Wpv8AkN3y9QaWDC3ukTCXJbUh+lyfSJowzp8Vavvs0AIuqQhIIcsoVTS9Q420gHyE5xRTMwOYUcvUUI8+0WJkfLIcEgOUv5kH7wEYapYElmd6EAnlSGWmT2MfKIbKc6aWa1L7GALw+upJBcgWDhu9e3KpkszNuz71a/WDzhQBt1XHLUjf7QzSCIJkEEKIGoNRrr+e0Ekp8bO7BwNw1ffsmyO7gsDV2sSC/MftAkAIchyR7pSlGiVoB01DuoOdjZjqDSrX6GOlICgz3o969akPvHiZ2UqdTg6M+jXfalNzFdOnJS+Ukh6vWlaUufO0WLFN7os+OXaRanhjF0v57f5XickqSfEHT0fszBxzgHCpylJcEFP56RbqOpbYdhXpCOLFoRMoZizDwszA/qG9mg6sMh7ANf3tAFJJ8QVd9xUGg7wUrURmJYCrVPlSBTIkSw7Ak6nT80NaaQsuUrNQqSP8ufUEQeYAWJLh206VY1jjhklvGeQJUG5VrA4honIllg58TkE2pRumsRmynLsk88zfisSIYkF3HQfv7MCxU8AUqKVPMPEJ6IzFs5HNwO5Br1aBrm6Xao16PAlTmZ9vf3gaVububHrd6xTvtCWMaAv7tWJSFuaVDEeXs+UClZgADzLbku1+cdKLU0v2p+8MQ6WU/pOr6+kGwy2JSxZ3B5n+D6wv8o/MBB8NSfKh6wSdL8eYbJH5+34h/Vh6HSoZm0NR2r6mAYxLpIG4bmBSnnApcw52539+6QaZjES6qIHv9xEipSdIl2LAkOPdImVMb0BY9h7MU543V0jM5NTSnSIzOLKuo3JoKXjo4v03LNfu0AvMSaJe59OXkD5x4nKAK2YeZc9oqZWJzDWO/qQDeNv+Ux/3f8ELviExKZedKFzCaMncNyd4jKnLJAVJWgkUGZJO1QLb9oqcNxgyVZh9J+oaH9jGhGPKhmR4kkXGkXPxMUdNF8UmWcn4WWqXmKpYdLkElm1ct1EY3i+LZagkg6EixalO0bKZxQjh84ktlSu/n+Y+fYnh835fzVIZJbUOxsSl3HcRklgxwaaRfjwp7S6AnGGlgPfqYFOxD/5fZh77whMVWhPSOROLtD6LS0wmPVLOYG+mlBGqwPFAutAbHo3K4jGSmv5dhb1eLbgk1pg0B+/+4z58acWynJFVZps5dLqLfvc2v+0DzMzEJfRh67X9TA1TXV70j1M6pDVppy9LGOemY7PPmMGbW7Dl5xBWJzAOaOOxq4FIHjE7G7a8xCrP3A8t4j+iNlpLxdRmratKjTrFfjiGZ2rz0o357mBzMQWD8/KIYgOK1rRjozfeBf2CyfzdxqwruD+wgvyiXL/uIFLmZgkg1pfXmdu0HXNZs31WDavGZOiEZyTRtB7/AD3EdKmVL6CmlCzbUqfKOQb6j7ih/MeISxzM4ZvtSGTIGkzgbN4bHsBHmJmP5igOxhWcSlBGygknq/oKCEuMY7L4Eq8WtbC1PKL8GGWaahEh5xLjORYAqxAKuf2iq4niiQSS7xWz1K0NNQYDLxWYFJ0t0j02DDDCuMV/cdRH0YrLLcXgcmcSXNeW5hIKuOcWGEUAknUfnaL07COyJxSbl9W0gmI4gCzp5PCCseEAkvAsRNC0uDeHcgJFqpdCD/sQHCfE07CryoW6LhKg4rFRh+KlJCDZ2j3ESipfhu7B9YzZnyiWwuL0bMfHvzJZTNkpINwkkP1BpC2L4th52aq0EjYEDyqYyhkrF0kQSQkhQEYHxkjV8uSN7LPEYEJTmSsLHQjzeFVS1fU1N4ufh5SQsBbZWLvFpxmUkoypZtGjO8lMuwx+SNsyKZ2neLXg851pGuUnyEUWIlFKm5xefDWE+qYSQ3hH5hss18bZmzftTL9EwgAXLt2eClbkKfSva3oSIWMxLstQY2Z3qNf2vHqkqAqQSCGberHuCI5Ufyc9EJwZYSTQ5h77j0iAUS2hceUMYlAzAh6EX3IB/Pm8Sk8PYMp2qxsRyqzvfzghoSWsLcC4Z9i725/etoZwcgL+oEtSnKmsRk4Jgw8RFWPLMw7Zv9UhyV4WYguPZ5dIjeyFLKnEEt6fgWsYfkOXCu3Ldn05aF4qcIsZrjKddHYbtFlLkFwHdyWIsCxiphQRLiqjR69H9mDylMK6fdm7VDxW/wBU4Ka0r+G63hpCyqu6r/aFd0AljJoQglgQ71sXDCMZxKalRdSvEdYu+O4kOE7X9Q33ihMlNgaHQ2j0n6bh4YuT7f8A0NETM1Sb+IbiBrUk1SaxKdIKfpMKrmJP1BjG160WpDmHmipVp+0WCMTLQASXUats9u7feKrBjMwzFgXPT394ZxknNWGi3Vga2QxOJCyW2MKYTEZCx+k+hj0AjSATkV61EVyk+x0vQ7jpiDUfUCPvBpGIUhSVrSyc4CVaEhi3KKaSgmalIqSR56esfQvj3DS5fD5MlBCjLUk5gL5hMc83UFF+kVTladjJU0kWM0y1JHhH4MAxCZamCkC3cQl8OYj5mHSr+05f2+8K/E2OMqckZXCpYVSjVUO9o4sE/kcEdPklG2Py8IATlLguBvW0Tm8PmJbMo+X3jMyuLrDNqWqX7iNtg5pKUFZzetxyNP8AcW5lKC/cZJ5oQT4FYlACy4fKAVGjVZr1uRFsFpUhGVLZnewspn97RYf/AMpK01DEkVYVKaA1De9IPOwqWSD9QSznmQdTekZvRgnJydtmVngKGZIUQ5JAu50YijEjo94u8OpJlj6ntWr0+0QnyCksKO4vYXahDub/APUQPETkgUJOl7GlqE+cJL8C/wADU2ckCv0nrpttaICclbBOjUNfP+IpsVxmWwSobgq1Ne1ohLxbAGWp6F6B2Gt3MCmQtsSFEFhVNX5Dp78o6Tj6eJObZvzCsrGLL1yKAoSRV9bsO47xYSJyFJdSWP8Ai1PLT2IVKmSijOBWV5w6QoVTqSBV6kIL2qXcdIPLxSqu7UZ9COXLaJTMSwYperECoGrv6vHTpnzEJUD4iKH9x7rFb2iMBjFBSswatWtXUeghxGIBkFYoWBIOhBr+Yr5ZzS6hlB6/mBzZ5TJCdS47A6840YcTytQQpVcTxWeYSenaFhLBspjHYhQzGBTA4YWMepilFUuixEpid4SnyeUQmylp+kwBWMUPqhZS+x0mMS52ROVAGY1L+g97wH+qnJL3G0Em4RK3KSQdoHJQAPqykb2hHY2g6sSCnMUK7WhLEYkEMQRsY22E41KGAmSlS1fNUpIIBZCkpDBwfWMhO4etQGWX4X0Ln1gyugRYvgyUKEy5BBHYvWNR8XfFCMTKlJQCAVBSgdCE5QNqCjh3bSK5PDHZhfTUHprpHkv4dnTFJQiUtRUQ3hLdyQwEVKVRH48maH4MkNhyDqXHm34Me/GEislX+BHkr+Y+g4D4aRLw0uUFJBSxUdyzdWhXi3w9KVKCvmJ+ZKOZJuOYKXrYRzY1HyOXo2cJ/B+7vv8A8PnHCuFK+akFNcqjdmTuratG6xtcNikjwywksfFYlxcgPVuZOsAwXBSjMorM1ay6lsSLbDQbaPpDE3h2bMSUuD4a0d7UN69aeVXk5Flncejlt2WGGlLXmLvk6uX/ANfe8eLWSCBVwA/QMbwLAhTELKgTQ8xS/PvFjOlpF6c6aj37MUoFFXh1lJUhVWFCQoVJFsvcwuMKxzEKUgt9TVbm5PYGHcTOD6kHSnmW90gonhIAUMwHJyObPQdHittjJUUuO4DIn1QokcwSx2dLvTnAEfCQSXC1IAFDlI50Kjd+8aITS/1AhqPm5WcwOagWWgMRUBRsTtR94f5HVMa0VC+BTCAMzc0FudjXyhpCGLUUQ71FK87xYTFoSnLWzZSHpEJSJbglRAY/VzL2iqWydmXlAgkgOgCrgkl+t/4jsSspZwwLaC9tKcobmyQxq7CgLeZppfyhKbh1XCSS120rYmmkBxsR7IiYxfW5pfn2iHE8KMoINCX7WbqDSBowUxM0Asl6O9nSWdnDikW2Kwa1S/lkOWd9q0cilR+I0eNL4sikLRjJ4rAAdCKQxMKnIIAOosRHTOHJLlKq+XpHpO+ixC65bWtCWJlw94k0V5wrOgSGRKUpgFDoqBTcQnMSgOo8qDo+sDk4koVUODtDR4ii6U1hLVBonhZFgrqf2aLI4sCKJGJJMEE6oBg/IktE42z6B8KyElacxd/EroK5emneNxieKgCkfI5PHTIIu6gew5vEVfG8xVEp7k/tHOzqc56R0cGSEIfk+ljjmVdQC9K6Q0DmJylABBfKioB3No+YyeLz1iqCdXylo0vwtxeZPWmUXrUbUB0DU7xnyRlDs1Y+WWDcFdF9g8A5vYfrGVzQhgEln93gU+YQCSkC4JAJFCNCPxtB1SBLmGpzAkOBdyS2V69I9VNVm8T2sXenPeMbXo4nD0KS8YBQ5hUGxo4oTRx2iE3HUICSo6BNX3IZnPLaCYmQVLKsiiSSTRTCr0cXiSJSgQ5A5kMbVt7vERKQl/WqABKDX9KgQabX9YPnzB2UHNNRpRnt5QzL4W1hzoBuL3Jb7aRMYVwSzClCQ16kMAw1hkl6I1XYm00ZiVKbKUhqeJQqqgYcjuRHJkKqS4oA2Zw4tTRm08oN/TAVKq3BcDYgWBj1Ms0+hI1JBs97Ed6PCtgoghC6Amie5PQkjztElZn8MtApUqUHe7ViGMkzCoMSkdRUVrSp7HzvDMrEMkOG6vytTr6QA0UctCkF1Z2JpRh/9gA/vnDCpf8AagKSXq5pyqfdI8loDAJJSRV7Dpyr6ehVryGqr+XIpJLGFbooE8RhVKbKqgNmoQ9n5XhufPCJTguaAnelC72Z/KF52JWCy9TQqzV6N+YJLkuwIzJVqQ7G4LG7HnC8m9kM9xvhnzvHJT4iwUkEUJ1Huwigx0lyfYLdLR9LweEQkEZUgEZSwN7cmvy1jOcT+FTnXkISBoXoOsd7wJvJFxfoZSrsxZUsUB7Kr5GAmZoaHnGknfDU/RGYf4kH+YrMZwScB4pSx1Sfu0bZRaLFJMqpqHhFYY0hqbhSHFehiMjh81RZEtauSUqP2EZ5v7LVQGRPa8WHDikzBmIA0fWEcRg1ILKSUkXBFYlLw79IFh0PcYmuo8yA2yRbo7QDAmvIfePTIJCm9tA8HLJSQLu3aAyI3XC8aJSAVJzOBmB1jWfD/wDTrVnkoWgqAdgzkO4B0TvHzTBmcSmWk51GyWduZOgi/nTpuDnZQc3hDAg5XUASUp5F2jHOLW2dTxp87hHRvOOzAkoVlBCgQSNxTXQb8oSM4FNNrget/dYFIxM1SQZ2bORYH9LOxTb1oIlMlZsxCVGlA+552jnTkpSdHI8ivkkkFkTlKAcJD0LvpyLgmGBOFzUgswDW/HKkVqErAegH9qspLbCpPaDzZrqZWVL2N/ShFfKB/JWnoOvFLV9JdD1ZWlWV9oCJ2lWF6g/yoe2j102Y3qoPYclQQYkBQY0NqaNzDajXURL9InZKUSqjJJYnW3nU+9IMiQjKygQoUdLEDYAKJe8LycMCaOxsxHUGzmGyEg/UDTUVLPra/sxOhotUV87DguxNTSpAudBq3OAIlqQWLm9iw84fKwaOKb006eseSFEuA1Oo5a3g9EeyoeYugBDXzAk/v9vxE1SwkBwTQFiCdi/icpI/tfq0H8KVUSHCdByudP8AcQlywpWZmVqXr5BiPKEbopBlCi5DkE0G71I8XcjoYirAqBqCP+pAHd7Qzi8blQBnAVUuSye7eQ6vrCmCnIU2Y+Im6WIrq5BYdn5wzigD8lRBYrcHUk0oSS4r6R7iZmViPE4ZwxLb7G3rC4xQUo5T4NSUp830e41hibPAI2KTuK2cNUdOYjp/prUMjj9oE+gODSCTlUQdUmnofxFsJNK35e6QlhpL2OYc6kd7xbS0+Fo7sxYmO4xgc2IlMkEhYIfk6vxFvIzOAQxrTfYMan7VrHmOA+cioSwVU7kN+YPip4SkJDpcNmYUofqrenZ9489528v9i38Ge+IuAoxAdGUTBYg/W2hBZjswjCrwxSSCCCCxGriPq65ABKalSaEJI/8A0NNavaM9x3gCVJUtL/NBdgCQRsTWu1hCePn4PjN6CpUYoSTeCSMOixTcvDuGvlVTStKw7L4c9qEXjrcb6H5Fj8NIkSz4FFKlUc36PpG9w2EzIZnLeFRAJ7Rg8JwonaLzhhMg5RMzZrJFWI52EJJaph7JzZpcskEuwCrXYAsbhnP/AGggxCm56lyB0qbQbiQLqUcpK6hiwrckkvU1LVPJ3ikUiYt0lzspIZI6VZQ5Xjg5YcJNFNUWH9ek0UpJV3PPt5vHKdVXIZgDS2+7xSSsGEKeYp3JAygUDWctV+UWaJ6EECXOuBpVjUeK/YNCcQEzIWMwylBNl8nBYioLtoXqYgiStLADNUMaej/tDKcQ5qs9CSX/ACYNMmrbwZTUqDNYNYXHWGVdDJiXEsaXGXMUtcOxajk3BNyIhJxuUgrzBKv8S1KVIB+1QX2iww8kpQbJNyNgzty/gc4IJDOHUk8i4J2LuA7xZLYUAXPUVNlGUDU/bMQ3eBomT0k5UJOn1CgrQ1pDCcKkUIFbBSE3Ac3DgcwYFnBSyRVJYgB27qB9tFfY1hZygo+GiiCRTUXHo3UbQlgihZChdJBvQ7EVtEsTjUgOCAQd66fTvAUTUskgggiwcNU0Y/gPtpEk7fRVRPCTw7eJZN3Diuw/1DWL4RLWwFCkuySM1Q5D879nYwKTiSkZX0pUkgEAXP1A1rtE5o8SyPqZg13BZJ3NSfWClfQwKbhSPCT+nM0txexrQud76wnieLrT4UygAaZVAk9RoL6bRZTZpB8ZRUMrxV7OzwsSnNWcptgSqnKlOkeh8HB8WPk+2Vyds7h+KWssSJZ2KW8o0CEKQnxF4rpeNlpHhlKVzUCfvEp87MnMsKfQGnp+Y0TkNFCWNW8zQiiS/wDl32EeTMSFEAgFyQAX3BCm6+6wESyVJAFScytGHcVYQvhcY7kBDZimpAoNibliPdY895D5ZG0O+g0zFeNTOXqS4rTRzWnbaComoQpJ8PN7vZ7s/KF5yFGpPgS30gGgrWo8h2hQ8MIJNSdyA587DtGZqkKT4pgpU0LIQ0w/SoU6OBQxncHimJRMJSbPZiItZuAcu5tqNfNjFNxPDBPiqTqo2/nrG7xMzj+2TGj9MtcLLmggpXm6xpZc+cwBQgMb3PYCMDgisH/jUfx6xfScSf8A5ZnYU82vHRSbLrS6Nb4jLqSWIsatY1HukVcsELKfqJspdL2LnvvaE8LxEuMgJSC7kkesMygtgySWL1Y0JNndiKRg8uCtP2VT7sbxGDUgJzVCyxqDfYpuBCf9BlUQoAkOljSgOmjXreGJE9S8oKChgXJ3qwFd6k60iU6WrLVyDyp0u4bprHPqhKF0yyp/llKi9tabVp3aJ4LEqCqjK1WLEbOkveIqSkKOeWSAK5QoUdv0pqH7GDnC/MQnKVIAq6mctvnFfKGohJXEVEtkCwb5S3ob9IYmLCQkpcOLKGlR2PWIIkgEeJNag5mbfW0QxJWkkggAeHxF6A0Jyg3g3XsNBJ4GUFTPYVAIu9/w8FkrKTQA01BfTcWhOXJWFB8qk7ggc2YgPy9IOyyQ0pdARUAjSwDwLD0VBUhrsA75Qaf9naJImImJZwtjqKg6O28QxGGWwKZmXUpcOTzKCSTytyGsPnFCq0u7tU0FT6weNAsfk4jKoAilgCQbFqbe7xHh+OZRYAsLl6WJ7PC01Z2NBruHDdf4iGEWlKc4qZg8YO1m7HXkI2eHic8q/GxZPRZcQQhahnBTsbitWLVEFwktEv8A+RR/6oUfw0dgJyFJKFiugLVG1THgmy5ZbPkG0wEeRsY9DPZXEcncXUAyEHqtn8h+YqcVOUpXiVU1NgAOkHncRQB4D8xWhALD94op2NyGoKlqL9HoCaUFwBGPP+yDkW2N/wBWlAsHJqaD/wAQE1MSkSQpCwJeTKcxSxSDoVBwaWGmsIH5iiFEPo4CR/6sDDeA8KCActz4nIIo4qqgOoIarx57V0SiEjEAeEySUCykku/JqH3SGZOKIHgJU7MCLclC/kI7MFKJQEh3zMA52UlSLEGjvW7vAF4MlyUqLF6qem7kF36wQ0WacPmS6pBUGdsrORpVIfcHk1C0VmM4ahacuRQzaZDTu7A9fKOw3DU5iTTLUMau4F+702NrGM2SVqSQ2amagIbU1qA1+bwLt2iGAmzJslZTUKTQ0+8PYP4oWKKShXURc/EXCyoCYFoBc5WUcxAqHSHI62hfiPBZQTLUs+JYqUpNxd/3PpHQj5FJF1p9jnAeN/Nm5JmUIKSKBgDofe8bCVwaWEpJRmBAIoQND3eMhwngE6RNlzEDMkqSxynWjlJHPnH1FOAmD6ZmVtnA8qRTmkpSUjTixRe2LgpKQFS5ZFKBCKegMdJ4dLNU+Es1Awba7QwnCzwXUQof9X9bwNUqaKZQ3Uj7pip0/RpcIvsVn8CWSCkggPRt7216xVTfhuYgUSpuVXI3Jqdtq2jQ5SGorzS3oaxbyCoCk1w1ikkP70gximyieCPo+dqwZSfFKUk6KUCCbPoG3ZzB1LmWSFA2CikM9K3JHRo30wpLhSEFJ2LDyVSKPiWGkED5Tg13ptR2I5QJY/oofj/RmlCahlFSCaOCkgbD9FCOldqGBTFlSiVfMOxzEjtSo5/xDs2UcxBUxDEksoF2YgkCFp0pILroaihH2WOQinopopZygwRLSSn9SwkhyLkAnwJHOp9IGjFzMtcw0AD16C9Ohhs4hCUqzsUAgEEBXi/tbpVhuHaAHFy5oCUMNGcoVTQEgjsDFiT+iksULWZeYnStAXNL0dLavC6hmAzUroaHZ+R9C0eS5gQtKQJqS4Ad2qwuSQYQ+bnUtOYgu452BG2gjf4MnHJbC42ixXLKaLDNVBNKbBQ1EN4bjKwMpBV0UHbyiilzFgskgK2NUrHQ2VBpXGcQgsZSDzAYt0djHYbQiRojjiQ6k5RzIijxuEUtSlBmYbPQuD/kkg9onhscS65xYF0pcUDM/LUekeAZj4D0UPpfQHVL20jjebncpcF0WJUSlTZiQPC6TU1au6abNvBv69K05QrONlJYnk7MS+0Rw8xKlErHipQmlKEA6Hrr1MFVgpRcgqS9CQAD/wCSaAnRxvHOpew7EpZlv4QApq/3eV+0NSseLUf3Shcd4BisKRZpml2Ne1Kbv3gSVJbxPepdiALJJsSfQd2Og0NHFoBIy1apDByLuncHaFZ+PLMpjtWrHY3bSATklKSoOMx0sTU83haYhRDktZgbkanlT70gphoYmLGX/jDtV+f7/aNJ8N/DxmJQqclkAOlBH1KcEEg0Z/OKbhEtBmf8riWwNLFyb8mFQNmjeyMchSBlNG9H/EWQVvZpx4v6mDm/E8nDzkpmvVIILEgPY0rpsdI0OGx8mcHlqCv+pHqNIwnxJhUzVeJBUwH03FSbGvlFRKkqlKzJdJLUIZtaOHi2To1JH1VEqtx+Y9JIoYweG+LZqGzk7EsCOVDV+kX2A+NELocp6FvvCqS96Gp+i8WgG6fT+IEcMNIVXx9HzMuTQGlDX00j1PFwSWYpG5cjqdIj4kVk8RIVkUynoaFj+YyuFlk/UbvFzxHjcpUhSnIuDqzXvVmrFLw5XzbAsGYse4ffT/cIFkMdMyyzlSMwIObVnAA8TgaxSy8Ut7KdvprQPfwkRd8fkKl+LKlSEmviAXmYOwsbjwm7WML4aaCoqa4+oABTOTlIJDX3/DI1o5+ZVNlUeBJzE5lUGUJLamqq1vV22iI4YhaDlDtQmxBBszfeG8JLKEuaufC6SRa6lJJAfcs9eyontNVXKTUM1eoN/OJvszIgqSoUBLAOcyXoNi7xlcXiFZ3BZiW842a8anIolLKCctt6t6dIya8NU9fSNnje2WxRM8Ro6ksdaApPUHXnfnDWGxcwhLOlKrUfVtSSOvSK/F8NUEFWVxuf5D/aNBhUlCEILl0UIZmAsC/r2i3yM84KkFxQJCVqSUKSUG7EOCU08VdQSL6CIyAEsQo6USA4elGVa8S+WpTsolm107FjWPOIypiVPcEAgEMbChavJzHM3IWg2cLWygQrRdeoBBsX33jzD4tQdJAUWBO7GtR0N6ikLYaaqjJZN8zljyrUbbdof+IZMsqSsoypKE5SD/aAkhrt+Xh1FS7GQNM0KSwNWZnYDrpSp7GCTmV4UjMBqdTSoBbyhTDyFp2UksDrQkMQQfpf19RSklmYCopetLa+ncwGgtIZRi1SwoeFSV0AZ7Hr/I5RGfh05iSsMebqBdw7bH79oVmTjmIBoKZRzo1rk/cw3isAjDk5lO6QpOVgSFB9Hym6SasxZ9JRFsFKWEsH100ceyIJL4ktJToQSac/vRhFhxzBIlzflpDEZXHMS0ClTQAa1rzijmLCiFUD7cqfh4sqmboKo0aBPxHkmJUoEoNFDUEa8+kbKQmXOQCCFJOjfjSPlPEJuXKDWoU2+ofrDE3iis+ZJKCwbI6adojjY0ZKj6BivhVBLoOQ+Y8j+DCqfh1YWnOlCkuPEDWnrW2sUXDPi+cCELWVOKEsrv4h+Y00vi604Rc+bWhUlwA2iaDUmveEcXdFiqrKjE8SbErU9zlHRNBQ9Ilj8SSQoMAQUki5f0brGcncTMxBCyp9GsdjAELm5SCSUhjXbvDOIVbNAnEkjLkzJegF3IAYna2kXEpCjKSS6WILO1Hf8CKfg+JTShJBKRVnJNNKflxtD/FlKYH6SPDU0ZVDXWqfV4VW0M0k6LbHYXB4tCpU5S5ZSsELBAd0pIILGhDXGnKMxMQiUSgmapKaIUyczAmhJoQxDdDS8W+Kmp/pkLTVTJfn8skGnf3aKQqr9Dg1CgaECjG4BBpDN6SSOdndSPMbOmTCwlhCbhlpFrZiKt0I7wnPfJ4mDHRRVXQ9NHOrUpDc/IKzFg0JSAGDFsrkEFKQKM7mnWB4XFpzgigspufhAGwDuOYMJ0ZkkhCQpk5DdyG2YCj639YJKwgNYmrh3y1K/UCCpxTQ6c6a6CDYKcktWh+40POOh48k1RZFpo7ESwZZSdYW4aQBU2uK0oA4ABoRq+sPT5T2hE8MWFOKHrDeRDnHXYQ02eHIIKQ5Ykaf+VbtT0gSMkxQClKAsCnKwbkzwutbqUKJIJuWdzoOkMYOQ4d3rluB4iKPRRr+I5bVB5HuOIl5cynCrNW2/rASoJQJaq5dxQA1ZgS1a01MEXiWf/jYWLqPdxlBHS0WHBZEteadNlpEmUwJBKqqIOUAggquWH5g7BVvRXYKaUABAo2Y3ol/ExIPyxS+7dCOfOAUcpZJqFsL7FmObr6vE58yZNWVk5UlsqRYDQEfSPzyiQzJICcq0lnyuSDq7US2h+8NbBp6FZC1JLgl+gJBIpexBq8Hk4dcxSEzCSxCWcUSVP8A+xtuecdJwaVLUkqdx4asAWdy1NCG53iCOHTJf0g+E5ioM4I+lzUeF/MnahYFa7Lfj0rPPXNUSAuYsBINSUMDS7OWoCHBitmyUpDOBlAF3IFBXa+u8TnY1XhWSVKAKUknM2ZzQjmVHr6qon1LKc0enoLX17Qa2F5H6Kvi8k/MUAFEJPW1NLk1gpmOlJ2ESxGZS3Fk3FQdnBs/XaBTkKl0uklwdfFoYu7LMU60xrhuEVMmICb1sbV/iNb8aYoJkJkg+Jgs8xLb93/8YpvgqYP6kKIqEqO2UDX19YV+Jcd82YpelSm9UGn2LnvtFf8AUa1JJCmEx7FBIFGYnrR9BvGmSj9KUlSGOZQDctSdftGW4IlJBzMQ4CQdwUkgVBqD9o1cvGZEqSQCxUogO7NXu5oNamHfY1sNw3ChBcHPk8bECj0Bd6VEJfEWLXMmypIGUJSgCtCVsSaU/iCYPEodRUpcpwEhJbxf3ZuTM0VnEONrnKMtKQBmISpq3pXdtoVjR+zTTMMEImoI8KQlQ5u9PIny5RW4DFioSDluxSXc3pelK/5CFOG8LmstKywLkAk3AYEkWHI3h/BcEP0iZ4gHJCS17ZlczZtIWTSRh8iUW9EviLhwlLqh0KcuFNUfpL3/ANbRVy5QUoEFSGJKgQP/ANasKmzMY+g8TwAmyyk6+h3rGJXIMskKCSQ48Wa3QsPIRXKCTsXycXCVis6UKh3BJIJ/TrrUpL3Aprq6/wDRKB8Lk6jK/csa9aU1hqVPAJyoJ1BzFnbQWEMLZQBUkimhPQjw6cmN4Cbi7iZ1oAubkYzApBvQ5k+ocdzHuKQpgf8AkY6iWD/6rMHE4MEgKXQ0VSmzkEnod+0eSVrdmYE1q/kU30cENGj/ABM12OpMpZshQUCRcgDOlILbhJ67xdcPQCFABJcWzpejtQ1oQ8DUpwrK4y0HM6G7D0jyUlSASulDelX915CKJvm9ksJOkOzTCkkswIIVub3Bod2jydiJjfLAXlqPEWqzZgPpBvptWGOGTvmzWWy5fiUSAEgJSM2VL1VZg28JzOKKKTmSwIcusMDYW+9oHL2GtHYjBJKAVqKikhSWvS+tQT9vMEnBcsoVark9XUlL8olImyzYjOS7KYD7gRORiHUBUbVqSPM279YWyHk3gjAEA0qHADdKnpeLDCypKlkrSvIlJJTmCitQbwg3qSTyBivVxFLAoSTlLKJNedCHPNt4N8orYI8RFAATVywJ8J1DWLNBUn7JqwRwqS2bLLqSEOCWd2AdyOu0JTGTRPh0JUCWfQJDDXmYs14bISFFCaUIZydnqR1sH1vCuAwoUVEMQ3NVnLF2Y12hlO+gNNAMNw5c1P8AxATUg0qHP+WUsQltSG6Q9OwMpCA0xC5gIBCAVJB1SFuxI/xDQD5oS4OYJJbIXSC7XAPoRTzhjC42WlbZQ4+lJZgQxdncAkOX2huYXQuvhZwwMxU1Uv5ySjKUEEpVqCXcW8xApmDSoFLOE18LAuNajb8RdcQStakKWsrJzGpJ5UFGHho1IFLASQAQKEFJLkjKxq9e+xhXLZHN9Iq8Pg2UyEgZQSQSQQWOhI87UgyJiQGZVWcu1eynLU5UvFh8oINiS5L0qG1r1hTDYhJTokqJCbuxd2eg5VpEdiObfs5WHW/gURq5Ua9Gv2hQY1STly5m1UojyQ5Pn5CNZxJ5iETEFaQoDMkAsFpDGikkEGhYc4r5mBJBq5obZU5TsKgEbHnBkq0R/wAiaca7OUmgYgDwioq7genSLzASJqwDLRQpfMwANWpYeRMU02aUUYMLsQzm12iwR8RTBLSlPygE0FAKDoYXVEjSezXpNIzfxVhE5czB9eYGkdHRfLo63kpPGzJTpxKjLDChL90hm6Ko21XgPCpXiUVeJsoD8yz+UdHRUjkFsjDj5lyGdjq7A9xWx5QXFSnFCxIuAH/bT3RvY6C+gi3DiyrqPhN1PQCzG46xuFfCqJoTMUpWembVKjvlNjuxrWOjobEk07LYLRWY7B/KMtQIIWtaCnKP0h3f8RRK4cPnKSCwZRqAagtoBQvaPY6FklorYljEiUklaUrbkU65f7jtDGGmoWgqMtPhKQL60obiPI6K32RoXVjUrURkyuzso1ffcxycQUKQBXNU3/UcvnzMdHRH/qJHo4Yr5hmKACSgtuFAvcHo3eDYDHkEzWAI0FLuOw17x0dCyWi+PQaTgkkJmijZvDf6ToTa7xeypKAmZ4QwUSKAeMgHMSBVnt96N0dCQYMfbKbjmIMssn9KEs9bso390haVNJRLWrxKWkl7Ne/9wpHR0WLsqYfD1WeYD7sWo+2veLjAfDaFScylKKyksbJDMPpGp3ejR0dFi2TGrZPD/DYCsWlc1aky2CQGS3hzPR/YjD8S4gUkgFTBiPGoXGuVh6R0dFrQ00jpM4l/EvUF1OCzaN+Y6ehAAVk5VP5jyOil6ZSz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531938"/>
            <a:ext cx="2686050" cy="320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12292" name="Picture 4" descr="https://encrypted-tbn1.gstatic.com/images?q=tbn:ANd9GcTKC01HYfDIrvtobDX8mB89ox3cL2UI3pR6qHKbBuK3PWGfcXoRZw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91" y="3944148"/>
            <a:ext cx="2686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AutoShape 6" descr="data:image/jpeg;base64,/9j/4AAQSkZJRgABAQAAAQABAAD/2wCEAAkGBxQTEhUUExQVFhQXGRwbGRgXGBcaGRoXGBkYHRscGBgaHCggGBwlHBcVITEhJSksLi4uFx8zODMsNygtLiwBCgoKDg0OGxAQGiwkHyQ0LCwsLCwsLCwsLCwsLCwsLCwsLCwsLCwsLCwsLCwsLCwsLCwsLCwsLCwsLCwsLCwsLP/AABEIAOAA4QMBIgACEQEDEQH/xAAcAAACAgMBAQAAAAAAAAAAAAAEBQYHAAIDAQj/xABPEAABAgQDBAUFCgwFAwUBAAABAhEAAwQhBRIxBkFRYQcTInGBMpGhscEUIyRCUnJzsrPRFSUzNDVTYoKSouHwCGN0g8IWo/FDVGSTw0T/xAAZAQADAQEBAAAAAAAAAAAAAAACAwQBAAX/xAAmEQACAgICAQQDAQEBAAAAAAAAAQIRAyESMTIEEyJBUXHwgcFh/9oADAMBAAIRAxEAPwCWpo0aMGG7TWPV4dvQopI0va3rg6z9pJc8rAtxjfqAxZxvtfv7o8vkj0KAUmeyk506a5L+uDdh5RSatJJUROS6jqT1KLx7MplahiObv4xtsaCF1oUz9cl2Lj8kmKvTvZPm6NOlKsmScOXMlL6tYXKZVtDMSCL2uCRFV023NbLDqTInAd6FedJPqi1+k6mTMw6YlYdOaXa40mJ4RU6sApgktJAt8pX3xS07J0SCT0kISsonyZiFAsSlpiX5MymiRYXt7SzCAiqlg/JUrKfMuILXYXIMxzKSSolySb2749OD04Y9QjU8TZja8bs7Rb9Njjj4qhxB9otB8jEkqsxB8/qii5VFLQUqkJVJcHyFrAfizt6IsnornLmUKZk1ZmTCtYzKZ2SogC0ajBV04VZlSaYiWF++K1sR2dQeMVVR7SZFhaJtRTr5ElB70jsmLq6UqIzZckDcpR05CKjxDA+KB4WMJnOpdDYxtD/D+k2qSL+56pPI5Jn9TEpw3pKolpBnhVOTuXcA8yIpapwwBTFPn184jRVKoZssxQZJLFlCwffGxyWY4H0McboZiXTVSTbULA1hbi01SCkImBSS5LsqzOPAxTlbh6+qBQopKQkkje5A9sW7R0zhNkiwudQW4mDa5aBWmZh2O0khJK6lIUT5Pab+FrR0Xt3Shsk1S73AlTFW4uBDuiCUJZweamJ9MFJqUj4yR3N7BC/ZQz3WRs7fU58mVVq+bTTT/wAY8O2Gb8nQ16v9hSfrRKPdw+X64z3cn5R9Md7MTPcZGE4/VqPYwuq71qlpHrjysmYjNytQS0FKswK6gP6BaJOaxPE+Yx57sTzjfagdzkIE/hUhupokd81atO4COc+mxcuBNo0AjykpUSO4E3aJEa1PA+iOy19gq/ZJ9Bgljh+DHJlb1U7EzTT5/uoS0ygsJBkDMsoFyFPbTVol+FqJkSVqLqVKlqUTqVFIJPphHMUoYJWLU7kTyHL2dhD6lQUy5Q3dVLH8iYHLFJKjsbb7Oq+O5ohe05eJnOV2TERxdOYxLkKIEe6uPYYdTGQqxtFiC4DHk396RiEm45W+6OU2TmIVzext/WCEI37uHtgUjLO8q4Ys/AwJsokCdXAaCcj7JMFy9fDTfAuyynn1x1eaj7JMWen7J8vRp0mn8Wze+X9omKEq8ZWlZQA+l83GL76Tf0bO75f2iY+equSgzzm+SD4vFEnQlBuMY0tM9QCbJUR5X9tBGH4wtZSCkaKPlPokwFjVPL65RIuVl4Kw6llJKSnXtA9zGA5bNoMwWrUoyXA7RV8Z90W70WJbD0fSTftDFUYDKQFSQBvW3mi3OjIfi+X8+Z9oYbHoB9ke6c58xCKQy1qQc67pJG4a8YrGTj9ULFYWP2kj1iLR6bEuml75nqTFV5ITPsbHo6VdWqaxUlII4QGr4/0a/VBeWBmvM+jV7IGK2E3of4zJyyyxLHq37syQwi3cOpgrskOCIgPuNK8wUAoZUnxCg0WNhY7XgIpSENle0FVUTq2dThcuWiXmIUUFRICso3iH/wCCpu6pP7spPtVCSWFJrKlSE5jkNnbWcd/hBuE101QumxzaHffXk9omyycZUOxxuNgc2ZP6+RLFSvJMQtS+wgKBQQLcrw3RhqjrU1HgUDXuTEcn1i0YhJzS1qKKeYMqQ9lKRcDeLemJHIqXNkqBJ32tx/pC3N6DUUaV2EHqypM+pcf5liN9mgzZ/Z4TZZVMXMJLMTNXfwBtHfMyVHkR6IbYGoIkZtwSCYfibE5BYvZRCFBYCjlL3Ws6d5hxWKaTMPCWo/ymNpuJoUkgakWjlixamnfRL+qYc+xceiG1QP4AmsR2s1z8lU0DzxI01yAyS6WAFxayQNdIjuJyRLwKUkLK85lHMzOZs5J03axI9odnXQtcpRSoB7WheWHJB45UaT1ApLXDbojtcmCcLkpQg5icxDquxI74yrlpIdKr68bcH4xDPZZHQB1Y4KjI7+6U/teaMhdB2SsBxlADDhG/VqbylNyAB88ezAWI1JPnZtI2kqy246mzvB8QORrLWAbh+e8tGmy4+EV30sv7IR1yJuwuX36HjygbZEkzq0q1zy3/APrh/p/KhWXo96Tf0ZO75f2iY+da+Z78d/ZHrj6O6RZxRh01QYkGXqHHlp3RRFXjPvuVUiSqwuzHXuimROhXjSvf1/OMMsO+IeSvUY74lVSTMImU4Upz2kqZ+bbo70qpPZyy5gspgTuYvvgFs5mbOKeZTf7nqi5ejQfi+X86Z9oqKgwbIJknKVFs+UEauL+aLg6Nm/B8ltHX9oqGx6ARHumf/wDm/f8A+MVgERZvTL5VMOS/+MV2iXC5LY2PRyCIH6u8z6M/WTDNEqBpqLr+YPStMZFbCb0TmQi6+5PrETvC/KPhEKljtL/d+sIm2F6nwigSQvC1NW1P0ab8Hmrv6IfIpyrQkjVwABz5vCDBJjVlWWfsyx51zD4w0XUqSRlYgeUC6S/38oizv5lGHwFE1C/wrLdnFMu43gzE+Yw7mygosDlNjzfcxPjCP3Ymbibg6UoBfiZmhPhDtUoBQWzpcWvuMLb6GIInSCJauQvBaFNRTHDMnf4XECz5wyTG3i4gmrV8BmdyR6oqxE+RkeplvPkpFgASw8dYk+0KmpJ7Fj1Sr/uxFsNT8Kl/N++JHteWoand70v1Q2tgRdoj2MobBaEcV0g8ygr2RKMNxZVQiocMJbpu13DhuTRH9o0th2HI4zZHoQTDbAEtIqjxmH0JEc+jvsCMsJAI1YQNUU6FOCnVrpJBHmjtVSFapUkcXfhyjESl6dk+jzcY819ly6AvcCeJ88ZBXuRfyvQIyB/wIcqNz/d2jSY9yBexEbrluCeBfzRrNYPqdNIJgBCBcHnGuzn5zXP+slfZRgnAOfEDef6xrs0p6muPFco/9uKMHYnL0a9Jn6Nnf7f2iY+da5fv/gPXH0T0m/o2d/t/aJj5zxFuu8B64dISg/EZ3v55KMMqOcezwYkeYwixI/CFaeWYdUjdlm8k+owuN8jZdDHBZhMyQOUz1CLd6Nx+L5P7/wBdUVDgH5Sn+bM9kXB0cj8XyP3vrqh8egCNdMA98pvmr9YiuaiulyvLUAeG/wA0TXp3xMSVSD8coXlHNxfuii0zCtWZRck6mBaDiTmnx5CyyUqbibCGc+kSwUJiXWw5NnSdfAxF6LEggBKABxJ1J9giRYbWCccig+azb/DhCradlPtpom8ouVHiUebNE0wzU/3xirsCq1ygqRPcGWsBzqUEgpV7DFo4Z8b+90PhPkiacHErujojUT6p1LTlyN1asiiFdY995G6CqfY+XMFqistY5qhfDuvGbPH32rLsc0ofyLPthyqeQodibu8lLo9G+Js0nzY3DFcCIy9kEe7Z0pM2f2JCFg9cQoqKjbNwYaQTSbOEOTMqXcMFVExQPMiGGEoCsSqSc1pUnyhdyVPbdDikXpmI3gnx3vC3Nqg1FHAYYUSyc6i2uY5v78YcVUoJpSsEuCBe41Go3wFWLSJSm4ju19MHYuWozd+2n17+cVYpN/36J8iSFGHVKlVISQGCfksfPwhjt6SMOqmLHqlX1hbhQer7kD2Qb0hTctDNcsCUg2exN2HdDXti46QLtaPecMR/nI/lkqMNcJ/NJ54zV+sCEOLTFTJWDlRdRJUdztJUNIkGGJajVzmL+tAy8WEvJAKibizbo2k7xwaNa2QCFMC7FjzgXD6djmXmBLAgk3jzfsu+g/PHsJMyP2v4lRkHsyhvKnzMosH0LjXix9MFplqIurhoGIbnHFJVqB6/VHanWQNHYbtTC7CpGSaYuS7ki53+G4R22bDVNaP2pX2cZ1gYuWYAnkDpHmzZ+E13z5X2cUen8hObo06Tf0bO/wBv7RMfN2Jfl/N64+kek79GTu+X9omPnPEJLzxfhx4xTInRtXj4QvXy1Q7oFuEfNV6jC3EKY9ertN2i+tvRDfDqRTIdQPZVo/AwtdmvoNwA++SPmTPZFwdHY/F9P3H66oqbBpBSuS7WRM38Wi2+j4fi+m+afrGHLoWiqP8AEgfhNIP8pX14qSSbxbH+JA/C6Uf5J+uqKjSpowNB8pe+Lv6KtlerlConAGZMukH4qd3idYpDCKdc2YEIBUeA+/dH0BgdXPTRqWUnNLAZJ1Pm4QrI60VYlabA+lelyCXUJDAEImNvQuwfuLQ92BxDrqQKJdSHQri6Rb0NFbbU7XzJtNUSKkLSojsWTlcKDXEEdDmPtUT6dR7M2WVo5LQL+cP5o3Fpg5qcaHmz07KqrUQCOtQL7mlWbzw4NewbKtTahLOG3sSLGEuztVLl+6utmBBM4EBSgl0iUkPfc9nhonFaYm02Uq9iVocdxfSFZl82DhfwQnw3E0ivqymXMU6ZQZmPZBd301hkrEEyw0zMnO/aUOyk6so7oEwmqlmsrlBSR2pWVlJuyLtdjDyZPQtgSDfeQQDy4wqQ2IBVYhLXLZBCrp8nSx0fSJFjKvgaCQ2ZYsdd+vOEOJJQAhKAADMS97a8N0Ptog1LLGvbH/KK/T9L/f8AhNnFuCD4WrkkeyCekGs6qkUerRMdSRkX5Je3gecDbOfnU3SwTpGdJRIpUkM+ca3FgYf9il4g1YO3hCeEuYpjuGQMObO0SOgHwJPNaj/OYjeLfnWGp4Usw+PvY9sSWhtRSeZ9pgJ+LCj5IAVUpe+ZgeEc6irSO0ysuul3D7oxdUlIDlLneNHjedNJTlsPNpvjzU7Ze1RW3/Vkv9vzf1jId/8ASsnjGQ3khdMk0yvX8QMxYuLHwMNZBOpDKa7aPyEYuSlQIbK9gp9CbXHpeNpAyABwWtrc256mFJBM7U6nNxyvGmzx+FV3zpX2cboUXBKmSRYEMX4mOezpeqrvnSvszFGDsTl6POkeaU4dNKdQZev0iYoKux2eJuUFAFvih7mL66Tf0bN75f10x864iB1wc8PXFEhKD6zHZ6ZykBScrlrB25mGVHWrUEup3SXbi0RyvUevW17qh1hGZSUAJHknTixgE3ZzQ0whRVMlgl3QsnmQzGLj6Pv0dS/M9pioMFQRNlBScp6qZbxEXDsEPxdS/Rj1mGx6ARUH+I8/Dab6D/8ARcVbh1GqbMShOp9UWd/iLPw+RykD664geyFSEVAffZ4GTpaG40nJJlz7B7NSKWV5IVMULqOpPAcBD3D8ekpKpagp1MmySzndzhPSTlqlgyzlUNezmf7o60lbNz+VLKhuVKKf5gbRKnZ6PBbAelmRIRh8whKQolLHe5Iis+jCoIxGURvSsH+Aw96YsbziVIBv5awPMPaYSdFck+7kGzBC/q+uKMf5Iszt0WBs/QCbKqCpKFq90EALALgS0FgToHu0GL2epiCVUsj+FPpj3ZCclMmdmbtVS78GRLEPTNlkgHKSRpyfWEZm+bNxJcEQfCNnaaZU1iVyZGVExKUJILB5SSyW0uXMOEbHUjkGmQOYUoAcdDBGzawJ+IBIYe6ksNfJlIB1h0qq7ZBF1D1cYGTd9hJL8CObs3LlCWqUjL2wLKWXB4ZjD7aBCZEmSUAupTHMcw8knQ845YhUF5QAJaYnu7hHfbC8umf5RPoirA+rJ8xw2WqSudNcDstoG468YG6VD8GQAdZgHoMddjE++zz+0P8AlC7pgW0mmT8qegekQ6/kKSuIZjSPxhSj5FEr0qR90SOntR0/cPbEd2h/SA/Yo0+lR+6JGVZaSm+Yn6v9YXk8GMh5oUy6SRmUQ6y4J7Qsfu4x392y0o3FRcsL77aaCNcRpUIAWEBwociRw5wJJmS0BRCQFZrjvjzlou7PPdSP1J88ZHfrz+qHnjI44bAbhc8BHNUtLlxfnxgWjnluypuUHGoJ17vRHGWaZgRfdGuyp+EVpsXVKYjRurPnjpJSGAA3x02fKevqQlnHVAgbjlV7Ifg8hWV/EE6UZgGGzX+VLHiZiQI+dcTR78Nfi+uPoHphU2FTD/mSPtkRTRlpM4lz5DxTJk6QqXRZqhRLtmU/9Ie0qwnKEhgkG3cIPmygFJYm7xtWJAysePDhALs1m2ErzTJaj+pmesRb+wg/F9J9EIqrCvJQX/8ASmcOIi1thv0fSfQphq6AKW/xDn8YSh/8dP11xWdEe2l9Is3p7L4mkf8AxkelcyK8oKYKmpHOBk9MbBbRZGAYvNkAWzoI8fPBGPdJHUoKUSnmKBy5jYczx7oDDJl3YAC55RW2KVZnTVL3EsOQ3RJhi5PfRZmnxWuzjWVa5sxUyYoqWouSYk3Rxm91pYtlSTEXTLiY9GqGrDwVKWR3gCKyJX2WPsvTFVLMWCPzidrcWKd0MJElRWlLZTlfKzk347uIhNs3iapUhQFPOnJ6yaQqXlYlS7gAl3S146q2jTmBmU9Ynj70SRwbLuifLF8mNxyXFHXZ6St61Qb86UGJY5glIa3GG1FWLBugJCt5dx3vEY2c2qp5RqCvrEFdQtX5GaewTvIBZQbQ3htWbT0kx8tQgkj44Wk2+cIBxlYSkhriNSCqQzH3zdo4SYZbQSypFMGO9/ERFaOpSuZJadLWAolwR2RlLBXCJjiq0kSQCC3AvFWFNJX/AGyfK1b/AL6AdlJTLm2I7Q9sLOkkAqpUkP7445F0sYIGNIo5a5q0LUDNCAlAckqt5hAXSCrNPomNisFu9aIYnsCtBWMl8Sqv2KOV6SuJJXynpZKdPex9QRGMSU+IYkeEiSn+Qn2xLMQtLk8kD6oheV/Bh4/NCH8HEpzEmYpgHLknuv2R7YIrSnJZ2cAsHPhzj2tmdg5VEF9BvEcjOVY5GRZ346P3R56LRX1KfkTP4hGQ16ju80ZHcWdyO0+SbKSyTv4eAjemlZXLm5058o2NQC3Z8e/2RrSKJuoAjuZu+NswIEsLDuSnmWY+uPNmgPdNc2maU3/1wRLc6lKR3uW5NpA+zIIqa19c8rT6OKPT+TE5ugPpcp1TMLmJSHJXK9E1J9kUjLop/WOUBIZiVKHHhF29L04owuapJY55XpmJj5+p5y1TXJJtvJ48IfJ7FJaslcwHNdaLOwDktGKAOqlGxFgANL34tC2ae2O8wWucWDcFFn5QF70bQ5oUMgFJDCWprucr3B8YtrYn9H0n0KPVFQ4SslCXAHvC9O+Lf2M/MKT6FH1YbDrYt1eik+nf9LJ/08v60yIRhKwmah9Hb+K0Tbp0vi3+xL9a4g1LJK56EDepA8zEwEvsdj1TJXtU6ZeXQev+kQdCBeJXtxXFSgAOyCQ/EjhEWl6EQvEqiNzO5Gr7onXR9QKzCY1sqiDyNjEFRKdRHdH0LsRhqESk2DqlpRoGCQPQeMN7Ym6Rx2KkPSouQOsmnxMw/dD40pTcK7Tg34CFOzVEuRJRLWCClUwKf6RRB8Qxh3UqzZTy9EJybkwseooimyL9XPcOFVM4nj5Z0MOqmUhQIKUgWL5Q7jwhVgRCEzMx1mrbgb+iDhVOWCSTv8ee+FS8mMj4g66WWJ0lkJAUS/ZF7WeGe0YEpcrqwlIKCVc7hoCUD10h2B7R5aQ2x3DzMny1E5ZaJfaPEvpFeN1Hf9tk048pUv7og/8A1hLSrqlAmf16RLcDKkEKeZzNiADxhjtqse7MOSXuUG3NafuhwdnJExS6kt1kxSQzB8qQw7iz3hdtQl8ToAN2W37x+6Ox7dhZI8fiZVTAa3FeLyk+aUg+2JtibPKB0yt6BECIeuxHnOSP+1KETrHJeaYhLtaOzeDBx+YFmlpKiW7tYEXJMw5sxAToncd4MFTKUBQvZ3Zhu4mNVp7TJ4b+REQ0VnPrFcRGRnVnjGR1HWcZ6CJaurdwxA4jfBElZUl1C/oPPvjvKQxJBLHcY2MkHXT0QIR7Laz67/8AzHuzf5zXfPlfZR4qelLObctRHmy6nqK0j5cr7KKfT+TEZugLpey/guZnfL1knTX8oloo5EghT5GawYuWffF59LcrNhkwDXPKPmWDFKSXa8Ol2LirRrVHt3Svfu7tI7mcDuUGSrUNu3R0qFBw54+sRtNmJHNkq9UZezKY0wqaMoA/9ur1xcmyA+A0v0Mv6oimMKmdlmb4Mo/zRdOyo+BUv0Mv6ohq6FlI9NSXxc/QS/8AnBHRzsimdITUOxdSSS1lJJBYRx6ZL4sttRJlf8olPQxPT1E6V+3mHjr6YClKVMoTcYWiNdK+EJlU8jIGyqI5l03J5u0VegsRwMXj0vIBSgbw6vPaKWqJLN4wU9OgVtWNNn8P6xS/mluZ3RdGw+IdZTS1aHKAo8Gs3oinNlqrqVBSh2CSH4ERYvRxNSErJUcomrygOQRm1YawMezZ+JN8SnAzBb4o04RylSySHG7R933wPiqZi1pmSJ65YYdhcpKhZ7gG4gd62yiuQsaXQpJ9EKklyezk3S0c8AkgSyVJzjrF355i3ohrTISQ5J7rCI/hVRPCARLEwZlEMrLdy7iOpxaddHuSaktq6CPAvbvMDKL5M2MlxQ8EjrJ6CkAJQlQJ+dG+0k1CjKkqnLlFRJeWAVEIFxcFgfZAKq5MsDKrXVr34PyhfiyZ8maiqzKMtScikpAJS5BBAPFtY1uo0OhHdj+kpZaCkS0Lb5aySVHe7799oj+PXxiiDbgftD7Ic4PWdcczLe11MH/dHrhHiU8/h+lljTqsx8BMb1w/F0T5XcjSmvWVx41Pq6oROsZPvyeQ9sQfBu1U1Z41ZH88seyJptBThayDo3pBjM3iBi8jnOnXIAci7cjHJctVswynlwgpEprk6DQcTHtTcAncf7aJEiixf7m5qjIMypjI3idyFkisV8YAF7kaCDszkD1b3gOukq1lsxN3D2G/lBNMg2JbTdpCUhrZ1TIcKSdTu5br8OUb7NyMlRWB37Urw97ZvRGyZmRyz23Xu+sbYCoGfVt8qUD39WfY0U4PIRl6A+k/9HL+fL+sIpcgXG/WLq6S0ZqBQcDty7n50UlOlSULdSlrUwDaDWKJKxUXR7XSgVW13xpMollJypIdJuS3DjDVE9yMoSBe41jhX9/xFa8t8L1Y3tHTDEZEm7kSFJLbrku+8ReOzQ+B030Mv6gikqFBCV37PubTeC5i8Nnh8Fp/oZf1BDo9E8uymumqhKa4zwfKloQOIUlyPXD3oilEU5mkMVK9GgPneOu22xpqsQXPnTWkBKEpQnyiwJI4AExJNnKdMilQgAJyuDuYOSPQY2MflYbl8aIb0muVrLlmA5WinpnvhWwsBm8LPFl7eYolalKVdLkBIe6RYAxFsCw5poKgxmImOnclPZYD+KBluRydROdGEpkzEqSCSAUk2sqwN+B4RZvRzJmIo5fkb2d7hzfxMV7S4QpVRLQpzLScoca7926Lkw2TkQkOEAWuwsNLRkUdN6NqtawXWkC1lJJIKeQ1BEDmY4JJzDmbCz2AhxMmhSSy0Eg7iCWPKFtUjKnssQx3C5A4QmepBx3EB2bQ9IlSmHlH0ljGhnkMWYAMByjXCZKuoloUMrAkjiSSfbBa5QFzugJO5DscajsjtdKmJX1lP5SiAZZuFniPknnG2MYjPRM6iaQlYQFqSDoVAkB97Q5wmbmrEJa2Uq79wiO7d00xWJTFISVPLQAE3vla/nhkFqxWadfFEp2GBVTpWouo6k95gBdODtBLXvTIbl5JPth1sfSql0yELBSsC4OouYXyEvjJPCX/AMR98OuqFpXZz2Jwtc5VRMDZfdkxyT8iY59USvGB74TezWhZ0XB6WceNXUH/ALqhDmYkrmKbu80Dl6Ox9gk8PppZyOHCOXWBRUnTI3iSLNxjpUIVLG9hxFtdHgObWO76QiqGne/7MZA7c/THscdQa3ZBDA7x6oCqKnKRvfduHGAU9cVDsm+/dBMnCpql9pLD5ThvCEDtHY1gBNgQdL+n+kEbLfl65/1sv7ER0lUUq4LqPA29Ua7M/l67d78gN3SUxRg7EZutA3Sifxer58v1xQdVVHrgG1yjXiYvvpSH4vV89Hrj5+q0+/8A8PriiQmOxpIxECY26/rhlUrdh+yrTmzXiMJUyyb79O+JBhszMtD6ZSISnbofpRGklBSma+6m9pi7MEHwan+il/UEUvNV+cf6ce2Lqwke8Sfopf1BFC6J5diHH6gJmqKiAlLEkxC8b2gM10oJSjereeQ58o6dIVYo1cxBPZTlZI3kgOTwiL66+AGg7hGSn9I2MTnOlZ1AnQaD2njGtKj4RL+ZM9cuC0pjKGX8Il/RzD/OmAh2FJ6GyKVlSlg3bXhrpz5xK6KjSWKu1zUSfRCuVJdIfcl7d8EYfVhVkdv9o2SniOZHKGNqKtgqLk6Q3nGnSUhSGJPZUlBsd3aTpGpVmtugczVE9pRI3DQeAjJtQ0STnyZXjxcFvs6zpgSIAp5ZnrZyEJ8o/wDEczAs+oVMVlT3k7gOJjeSKqShpcynWh3ulSFfvG798Aw26D8MKPwgUoFhJG92LnfEzkU8pJ6zIDMIuWvFc4JiE73dNX7mznq0BSJKkkJDllOpne8TuViyAO2ibL+cj7opwr4keZ/I8Up1rPMeqIlQ1RXjE1Ga0pGZm+UAGfhZ/CJXKmBRUpJcEuDyiL4Kh8Rq18EsfQznwMFLtfs6PT/Q26Jg9A/GoqD/AN9cS2oqEoDkgRV+x21cujwySguuctc9QQnVjOmEFR3CPKernz5yZlQqylNLQmyEln0+MW3mBnNI6MGyXYlipmuhLhIZ1NryA9sKzLSyyylKy2c2HcOMdQosSS/CBk1gGcq7Ia3EngBveEyd9jUqN+vX+rPojIF/Cg/VTf4YyMNJVInBI1dO46+EaTqkLSQCBzPsgJW/1Ab45pmISHNjw1MKDO00lAzO/wDXnGbLBp1cDr1yPsUwOqrWbhIy5gDodYL2d/OMQ/1CfsURR6ddis30BdKX5gfpEesxQNb+XHemL96Ux8A/3EesxT69nJq1GYEsgMcyiA7cBrD5ITFiIkEkNvPrh7hUvtyxxCvVHU7KrzNmBJ3IDm/d7YPq8GnysqQjKrKWIIUWs7kW80DjjTthzlqkaTJnaqXsDIASTvId2i88N/Iyvo0fUEUZ+D5iEVBmJLdSGJfyi73PhF60I96l/MT9UQ0Sip9uUvXTu9P1RCQS4f7ZB62d3j6ohZLlwl9jl0cEIjph6PhCPoVemYPugjq7RmGp+EjlI9c1X3QWPsGXRK6OXYfNEDVdCiQApHZExV07s5DuODsYzBZ6lT6hJPYQJYSLWJS5jbbkNTIaxzE+aWqDlFSVGRm4OzlMq8ohdUVSlhZSHCElRPAAQym4P1iUZFFPZTmzAm+UOxgXFaNSKaahPZSEk2JdRbVR9kRcd0WvIuNoKwydLTKQUkZ1oCixcuQCx3DugmZSuStSi51S9vHjA+D0aUSZbJA7CX5kgQxkHeo/u93Phyg6SJ+TCtl6UGrmLTYBCPQCBE2CYrmk2kTTVCkqcGZlAAS4sN/CHeL7UhKWQyl8B5I7zv7opS0JbD/jL+cYiGy4Aq8UUP1iX7xKDxJ8OWTLSVam57yBEW2ZU8zFl/5xH8MhMb9nfQj2cw0LoqdY8tSLHh21ffEgk0zKkvuVMJ3doJZ798L9jalPuKlljy0yEqPJ7+Oog+qM5c2SZZSES8wXnB7WYDtIbVm3xG6cmURfxPKiuLdXLvM3ptbmo/FG+OVNKlyj1s1bqa6lHspI+QN3fGTly5XWMB36FT71NviG7e4mRKTLS7LuSz6bnjGc3SJj/wBYU/6w+ePIpDPK/wA3+/GMjeMv5C+Z9CVOJklkA3G9nP3RxQCTxMF0MlNwXJB0bR4NpaIpJJt4DT74SVXRwppBFldlzYc+e4QVs2kidXEhnnpPh1SI76cvTAuy6iZldd/hAHgJSIpwXYjK7Rx6R1gUiXb8qjUsHvFb1FeClQM5JUNwUNbbonvSyPgIuzTUuTwYxRc1YM1TO1iH8L+uKG6EJWyxqesAV2VJ8nc3pjnU1SytLqBOVWneIgEiSFKIA/swZLoCFFIs6T6CIyE7CyKiaYpMJkTwf1afVFvUvkI+an6oiiaJJy1QJNpcsXPKL4lDsp+an1CGMXEqTa+Yfd0+3xh9UQDJnCHe01CtVXOUBqr2CFcxAQoIW+dXky0jPNV3SxcDmWEK47GJ6PSuOWHsatSXDpkJcA3B6xZYtodLQ5TgSgjPULTSSuBWBMI4Lm/FLfFl35mI/QViFrXLw+QpKR/6pyoBHEBel9HuYOKoFuyQ7IVKZk6sKVBQC0JtfROh8XiQY9hRqJaUJUkNmPadroKRpzMR7ZCjkUiZqQppilBSwpwpRO9/J46WiQUuLSlGywPV59IJMxo5pNShIC6YHKAM0mYFuwbyZgSR54X4vVysigUTkqKSCmZLUB4KYpPgYlcqYDoQe4j2R3E3iIHhFOzW3RHMMWlctGUpLJAZBCrgcBpBRphd2HH/AMwxqMOp5t5kmWTxKQ/n1jivAJZbJMmobRl5h5lvGOCMtiCbhaVLSpg4Gve8booE5wNRyhuMGnJzZZqF5tQtJGnApLDzRyTInS/KlEgfIKVeixjXE5MZ0aWSBEVwqakJxQBKgc8xSidD70UjLy7DRKqc9kRD6MtJxM8pl/3Jh9sacyvKLG5ktciSkgASZI4X6sG7236RZ1NOJQ5DKPxXv38niqajEsi1S8pJCZWUIssnq0dp/jM7RZ+ys5M2n61agpbgEXt3k698QtVNh43TFGNpKXXMJCVqF07ns17GE+2ElM2Tlylh2itKXyMm2Y6l+UN9pqsTZgQwVL38BwYe2OtXL+DTB2iOrUGDvfgBeB+ymrRReVPEedX3RkHe41/JP8J+6PYo5k1H0bgk0kLKmCswfvZvHSGa1ku39P6GFGEruvi7+iGbxMVPs65jA2yv5Su/1P8A+UuNKmrykJCXf0R02V8qt/1J+ylxRg7YnKA9KkrNRoH+an0BUUnXymmEgBh2bEO4vcRd/SdOCaVBP6wfVVFK4hTOsTJaRlJ7T27RIul9TYac4dIStM6YQpMuZnKkkhiwNr7iflDhEil0oM6W1wUK9YhbhGBzDMDpKhqMyQVK5pl7h+0uJxhex0ydMCyClGUgkKL3OhWNe5PnjIpo2TTI1Jk3rP8AbFvC3fyi70iw7h6hAGE7NyKcBkJcaWDA8QOPMuYZTFOYOwUqITiGF1U+omZSKaQFflLKnTBvyA9mUn9o31gOVOkUhMnD6c1FSrylkk3+VNmq7Su4WiY0M2ZNM5M2QZaEqKEqKgetQ3lAap3iO2G4VJp0lMpAQDrxPibmNs4iNNsSqfME/EZqpsxmEpBKZSBqwCWeHS6OShkplIPABI9J3Dvh8UE8h6f6RzFMBoP75x2jjjSyJTMUID6gJAHjxgmXh0keTLQO4AeqB5skAOS0Ka3HUSrFTPol+0r7hASSSthRv6HlRKlNdKbcmbxiM4hVJBJlLUkDiQQTyCntAtRiMyYO0QAToHtwY/GiveljDldbIWhS2WhSWQVDMtN2AG8h/NCfcvSG+3XZZlNVzSkKIlqBD70qPheCE13ykKTzsR6IqTo82tmy5oo6pSmL9WZjlSCPik6qSd3CLHNX1hdDqSxBu2vtjXkkjOCY6k4gg+TMD8CWPmMFJnnviOSpSc6UlOYNvvyvBdXICBmSSkfski+4cIJZfyjHjGZ5RBusKaLFCfiiZ9kfvjfaHa6bRAZgJpVoGA7I1cg2PC14gWO7Y1ATPkJSFSalBAfyklVizalmg1kixbWxFtaQmfmAJyCWl0m75ElTjcQDYxJ9h8UBXkCFKSrcVEEbySBqwiMbSq62eTLGrZVIuqYnKNW4MfNDXA5apEwAL6wKYFYSR2CHuXdJdw8S5acTr+yWY0sCcNAw9D8YLloUpaVlRCG7KQ2/eqFszEBbsyykKYgkdkvvf+zHY4skuFJGX4wdi3ENuib3f/B6yr7HWaX/AGB90ZAPu+n4n+aMgvdX4ZvOP5P/2Q=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53975" y="-1317625"/>
            <a:ext cx="276225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12298" name="Picture 10" descr="Woman Opening Windo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894" y="2081561"/>
            <a:ext cx="1366789" cy="136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encrypted-tbn1.gstatic.com/images?q=tbn:ANd9GcR52fS6_4p2pF_Sdg9DzibKymiNmj_d4tP6gGDLV-OQUPFk8IUH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67" y="692696"/>
            <a:ext cx="2600325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boks 1"/>
          <p:cNvSpPr txBox="1"/>
          <p:nvPr/>
        </p:nvSpPr>
        <p:spPr>
          <a:xfrm>
            <a:off x="2157053" y="2454822"/>
            <a:ext cx="20935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Blæsten vender paraplyen</a:t>
            </a:r>
            <a:endParaRPr lang="da-DK" sz="1400" dirty="0"/>
          </a:p>
        </p:txBody>
      </p:sp>
      <p:sp>
        <p:nvSpPr>
          <p:cNvPr id="19" name="Tekstboks 18"/>
          <p:cNvSpPr txBox="1"/>
          <p:nvPr/>
        </p:nvSpPr>
        <p:spPr>
          <a:xfrm>
            <a:off x="394196" y="3508382"/>
            <a:ext cx="16521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Pigen åbner vinduet</a:t>
            </a:r>
            <a:endParaRPr lang="da-DK" sz="1400" dirty="0"/>
          </a:p>
        </p:txBody>
      </p:sp>
      <p:sp>
        <p:nvSpPr>
          <p:cNvPr id="20" name="Tekstboks 19"/>
          <p:cNvSpPr txBox="1"/>
          <p:nvPr/>
        </p:nvSpPr>
        <p:spPr>
          <a:xfrm>
            <a:off x="1619672" y="5306223"/>
            <a:ext cx="17570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Brændet bliver kløvet</a:t>
            </a:r>
            <a:endParaRPr lang="da-DK" sz="1400" dirty="0"/>
          </a:p>
        </p:txBody>
      </p:sp>
    </p:spTree>
    <p:extLst>
      <p:ext uri="{BB962C8B-B14F-4D97-AF65-F5344CB8AC3E}">
        <p14:creationId xmlns:p14="http://schemas.microsoft.com/office/powerpoint/2010/main" val="101069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peaking tip for Wom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4799"/>
            <a:ext cx="2635414" cy="208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kstboks 35"/>
          <p:cNvSpPr txBox="1"/>
          <p:nvPr/>
        </p:nvSpPr>
        <p:spPr>
          <a:xfrm>
            <a:off x="0" y="5350847"/>
            <a:ext cx="3451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/>
              <a:t>Subj.  Verbal1    Ind.Obj.  Adv. (om/til …) ,at</a:t>
            </a:r>
            <a:r>
              <a:rPr lang="da-DK" dirty="0" smtClean="0"/>
              <a:t>             </a:t>
            </a:r>
            <a:endParaRPr lang="da-DK" dirty="0"/>
          </a:p>
        </p:txBody>
      </p:sp>
      <p:sp>
        <p:nvSpPr>
          <p:cNvPr id="40" name="Rektangel 39"/>
          <p:cNvSpPr/>
          <p:nvPr/>
        </p:nvSpPr>
        <p:spPr>
          <a:xfrm>
            <a:off x="467544" y="5334001"/>
            <a:ext cx="2409034" cy="390506"/>
          </a:xfrm>
          <a:prstGeom prst="rect">
            <a:avLst/>
          </a:prstGeom>
          <a:solidFill>
            <a:schemeClr val="accent6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2" name="Ellipse 41"/>
          <p:cNvSpPr/>
          <p:nvPr/>
        </p:nvSpPr>
        <p:spPr>
          <a:xfrm>
            <a:off x="1583668" y="1124744"/>
            <a:ext cx="6696744" cy="4247356"/>
          </a:xfrm>
          <a:prstGeom prst="ellipse">
            <a:avLst/>
          </a:prstGeom>
          <a:solidFill>
            <a:srgbClr val="7199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2" name="Ellipse 21"/>
          <p:cNvSpPr/>
          <p:nvPr/>
        </p:nvSpPr>
        <p:spPr>
          <a:xfrm>
            <a:off x="3563888" y="1844824"/>
            <a:ext cx="4104456" cy="33843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3" name="Rektangel 22"/>
          <p:cNvSpPr/>
          <p:nvPr/>
        </p:nvSpPr>
        <p:spPr>
          <a:xfrm rot="280906">
            <a:off x="4707976" y="1855215"/>
            <a:ext cx="2164375" cy="59378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tanken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Tekstboks 23"/>
          <p:cNvSpPr txBox="1"/>
          <p:nvPr/>
        </p:nvSpPr>
        <p:spPr>
          <a:xfrm>
            <a:off x="4759503" y="2226350"/>
            <a:ext cx="1713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/>
              <a:t>e</a:t>
            </a:r>
            <a:r>
              <a:rPr lang="da-DK" sz="1600" dirty="0" smtClean="0"/>
              <a:t>pistemisk ramme</a:t>
            </a:r>
            <a:endParaRPr lang="da-DK" sz="1600" dirty="0"/>
          </a:p>
        </p:txBody>
      </p:sp>
      <p:sp>
        <p:nvSpPr>
          <p:cNvPr id="14" name="Ellipse 13"/>
          <p:cNvSpPr/>
          <p:nvPr/>
        </p:nvSpPr>
        <p:spPr>
          <a:xfrm>
            <a:off x="5220072" y="2564904"/>
            <a:ext cx="1944216" cy="19442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6" name="Tekstboks 20"/>
          <p:cNvSpPr txBox="1">
            <a:spLocks noChangeArrowheads="1"/>
          </p:cNvSpPr>
          <p:nvPr/>
        </p:nvSpPr>
        <p:spPr bwMode="auto">
          <a:xfrm>
            <a:off x="5405811" y="3297818"/>
            <a:ext cx="8050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</a:t>
            </a:r>
            <a:r>
              <a:rPr lang="da-DK" altLang="da-DK" sz="1200" dirty="0" smtClean="0"/>
              <a:t>  er     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bliver </a:t>
            </a:r>
            <a:r>
              <a:rPr lang="da-DK" altLang="da-DK" sz="1200" dirty="0" smtClean="0"/>
              <a:t>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gør </a:t>
            </a:r>
            <a:r>
              <a:rPr lang="da-DK" altLang="da-DK" sz="1200" dirty="0" smtClean="0"/>
              <a:t>A B </a:t>
            </a:r>
            <a:endParaRPr lang="da-DK" altLang="da-DK" sz="1200" dirty="0"/>
          </a:p>
        </p:txBody>
      </p:sp>
      <p:sp>
        <p:nvSpPr>
          <p:cNvPr id="17" name="Tekstboks 21"/>
          <p:cNvSpPr txBox="1">
            <a:spLocks noChangeArrowheads="1"/>
          </p:cNvSpPr>
          <p:nvPr/>
        </p:nvSpPr>
        <p:spPr bwMode="auto">
          <a:xfrm>
            <a:off x="6180169" y="3297817"/>
            <a:ext cx="8805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har </a:t>
            </a:r>
            <a:r>
              <a:rPr lang="da-DK" altLang="da-DK" sz="1200" dirty="0" smtClean="0"/>
              <a:t>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</a:t>
            </a:r>
            <a:r>
              <a:rPr lang="da-DK" altLang="da-DK" sz="1200" dirty="0" smtClean="0"/>
              <a:t> får 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giver B A</a:t>
            </a:r>
          </a:p>
        </p:txBody>
      </p:sp>
      <p:sp>
        <p:nvSpPr>
          <p:cNvPr id="18" name="Rektangel 17"/>
          <p:cNvSpPr/>
          <p:nvPr/>
        </p:nvSpPr>
        <p:spPr>
          <a:xfrm rot="523524">
            <a:off x="5517029" y="2675836"/>
            <a:ext cx="1507207" cy="5857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verden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kstboks 14"/>
          <p:cNvSpPr txBox="1">
            <a:spLocks noChangeArrowheads="1"/>
          </p:cNvSpPr>
          <p:nvPr/>
        </p:nvSpPr>
        <p:spPr bwMode="auto">
          <a:xfrm>
            <a:off x="3869151" y="5381625"/>
            <a:ext cx="46546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 dirty="0" smtClean="0"/>
              <a:t>  adv.  Verbal</a:t>
            </a:r>
            <a:r>
              <a:rPr lang="da-DK" altLang="da-DK" sz="1050" dirty="0" smtClean="0"/>
              <a:t>2</a:t>
            </a:r>
            <a:r>
              <a:rPr lang="da-DK" altLang="da-DK" sz="1400" dirty="0" smtClean="0"/>
              <a:t>  </a:t>
            </a:r>
            <a:r>
              <a:rPr lang="da-DK" altLang="da-DK" sz="1400" dirty="0"/>
              <a:t>Præd.  Ind. Obj.  Obj.    Obj.præd.            Adv.    </a:t>
            </a:r>
          </a:p>
        </p:txBody>
      </p:sp>
      <p:sp>
        <p:nvSpPr>
          <p:cNvPr id="26" name="Kombinationstegning 25"/>
          <p:cNvSpPr/>
          <p:nvPr/>
        </p:nvSpPr>
        <p:spPr>
          <a:xfrm>
            <a:off x="3085383" y="3366655"/>
            <a:ext cx="2442154" cy="2103324"/>
          </a:xfrm>
          <a:custGeom>
            <a:avLst/>
            <a:gdLst>
              <a:gd name="connsiteX0" fmla="*/ 1375249 w 1375249"/>
              <a:gd name="connsiteY0" fmla="*/ 0 h 2106403"/>
              <a:gd name="connsiteX1" fmla="*/ 1250558 w 1375249"/>
              <a:gd name="connsiteY1" fmla="*/ 983672 h 2106403"/>
              <a:gd name="connsiteX2" fmla="*/ 862631 w 1375249"/>
              <a:gd name="connsiteY2" fmla="*/ 1620981 h 2106403"/>
              <a:gd name="connsiteX3" fmla="*/ 280740 w 1375249"/>
              <a:gd name="connsiteY3" fmla="*/ 1898072 h 2106403"/>
              <a:gd name="connsiteX4" fmla="*/ 31358 w 1375249"/>
              <a:gd name="connsiteY4" fmla="*/ 2092036 h 2106403"/>
              <a:gd name="connsiteX5" fmla="*/ 3649 w 1375249"/>
              <a:gd name="connsiteY5" fmla="*/ 2092036 h 2106403"/>
              <a:gd name="connsiteX6" fmla="*/ 3649 w 1375249"/>
              <a:gd name="connsiteY6" fmla="*/ 2092036 h 2106403"/>
              <a:gd name="connsiteX7" fmla="*/ 3649 w 1375249"/>
              <a:gd name="connsiteY7" fmla="*/ 2092036 h 2106403"/>
              <a:gd name="connsiteX8" fmla="*/ 3649 w 1375249"/>
              <a:gd name="connsiteY8" fmla="*/ 2092036 h 2106403"/>
              <a:gd name="connsiteX9" fmla="*/ 86776 w 1375249"/>
              <a:gd name="connsiteY9" fmla="*/ 2064327 h 2106403"/>
              <a:gd name="connsiteX0" fmla="*/ 1375249 w 1455906"/>
              <a:gd name="connsiteY0" fmla="*/ 0 h 2106403"/>
              <a:gd name="connsiteX1" fmla="*/ 1430667 w 1455906"/>
              <a:gd name="connsiteY1" fmla="*/ 1039090 h 2106403"/>
              <a:gd name="connsiteX2" fmla="*/ 862631 w 1455906"/>
              <a:gd name="connsiteY2" fmla="*/ 1620981 h 2106403"/>
              <a:gd name="connsiteX3" fmla="*/ 280740 w 1455906"/>
              <a:gd name="connsiteY3" fmla="*/ 1898072 h 2106403"/>
              <a:gd name="connsiteX4" fmla="*/ 31358 w 1455906"/>
              <a:gd name="connsiteY4" fmla="*/ 2092036 h 2106403"/>
              <a:gd name="connsiteX5" fmla="*/ 3649 w 1455906"/>
              <a:gd name="connsiteY5" fmla="*/ 2092036 h 2106403"/>
              <a:gd name="connsiteX6" fmla="*/ 3649 w 1455906"/>
              <a:gd name="connsiteY6" fmla="*/ 2092036 h 2106403"/>
              <a:gd name="connsiteX7" fmla="*/ 3649 w 1455906"/>
              <a:gd name="connsiteY7" fmla="*/ 2092036 h 2106403"/>
              <a:gd name="connsiteX8" fmla="*/ 3649 w 1455906"/>
              <a:gd name="connsiteY8" fmla="*/ 2092036 h 2106403"/>
              <a:gd name="connsiteX9" fmla="*/ 86776 w 1455906"/>
              <a:gd name="connsiteY9" fmla="*/ 2064327 h 2106403"/>
              <a:gd name="connsiteX0" fmla="*/ 1376026 w 1456683"/>
              <a:gd name="connsiteY0" fmla="*/ 0 h 2103324"/>
              <a:gd name="connsiteX1" fmla="*/ 1431444 w 1456683"/>
              <a:gd name="connsiteY1" fmla="*/ 1039090 h 2103324"/>
              <a:gd name="connsiteX2" fmla="*/ 863408 w 1456683"/>
              <a:gd name="connsiteY2" fmla="*/ 1620981 h 2103324"/>
              <a:gd name="connsiteX3" fmla="*/ 295372 w 1456683"/>
              <a:gd name="connsiteY3" fmla="*/ 1939635 h 2103324"/>
              <a:gd name="connsiteX4" fmla="*/ 32135 w 1456683"/>
              <a:gd name="connsiteY4" fmla="*/ 2092036 h 2103324"/>
              <a:gd name="connsiteX5" fmla="*/ 4426 w 1456683"/>
              <a:gd name="connsiteY5" fmla="*/ 2092036 h 2103324"/>
              <a:gd name="connsiteX6" fmla="*/ 4426 w 1456683"/>
              <a:gd name="connsiteY6" fmla="*/ 2092036 h 2103324"/>
              <a:gd name="connsiteX7" fmla="*/ 4426 w 1456683"/>
              <a:gd name="connsiteY7" fmla="*/ 2092036 h 2103324"/>
              <a:gd name="connsiteX8" fmla="*/ 4426 w 1456683"/>
              <a:gd name="connsiteY8" fmla="*/ 2092036 h 2103324"/>
              <a:gd name="connsiteX9" fmla="*/ 87553 w 1456683"/>
              <a:gd name="connsiteY9" fmla="*/ 2064327 h 2103324"/>
              <a:gd name="connsiteX0" fmla="*/ 1376026 w 1389453"/>
              <a:gd name="connsiteY0" fmla="*/ 0 h 2103324"/>
              <a:gd name="connsiteX1" fmla="*/ 1348316 w 1389453"/>
              <a:gd name="connsiteY1" fmla="*/ 1066800 h 2103324"/>
              <a:gd name="connsiteX2" fmla="*/ 863408 w 1389453"/>
              <a:gd name="connsiteY2" fmla="*/ 1620981 h 2103324"/>
              <a:gd name="connsiteX3" fmla="*/ 295372 w 1389453"/>
              <a:gd name="connsiteY3" fmla="*/ 1939635 h 2103324"/>
              <a:gd name="connsiteX4" fmla="*/ 32135 w 1389453"/>
              <a:gd name="connsiteY4" fmla="*/ 2092036 h 2103324"/>
              <a:gd name="connsiteX5" fmla="*/ 4426 w 1389453"/>
              <a:gd name="connsiteY5" fmla="*/ 2092036 h 2103324"/>
              <a:gd name="connsiteX6" fmla="*/ 4426 w 1389453"/>
              <a:gd name="connsiteY6" fmla="*/ 2092036 h 2103324"/>
              <a:gd name="connsiteX7" fmla="*/ 4426 w 1389453"/>
              <a:gd name="connsiteY7" fmla="*/ 2092036 h 2103324"/>
              <a:gd name="connsiteX8" fmla="*/ 4426 w 1389453"/>
              <a:gd name="connsiteY8" fmla="*/ 2092036 h 2103324"/>
              <a:gd name="connsiteX9" fmla="*/ 87553 w 1389453"/>
              <a:gd name="connsiteY9" fmla="*/ 2064327 h 2103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89453" h="2103324">
                <a:moveTo>
                  <a:pt x="1376026" y="0"/>
                </a:moveTo>
                <a:cubicBezTo>
                  <a:pt x="1356398" y="356754"/>
                  <a:pt x="1433752" y="796637"/>
                  <a:pt x="1348316" y="1066800"/>
                </a:cubicBezTo>
                <a:cubicBezTo>
                  <a:pt x="1262880" y="1336963"/>
                  <a:pt x="1038898" y="1475509"/>
                  <a:pt x="863408" y="1620981"/>
                </a:cubicBezTo>
                <a:cubicBezTo>
                  <a:pt x="687918" y="1766453"/>
                  <a:pt x="433917" y="1861126"/>
                  <a:pt x="295372" y="1939635"/>
                </a:cubicBezTo>
                <a:cubicBezTo>
                  <a:pt x="156827" y="2018144"/>
                  <a:pt x="80626" y="2066636"/>
                  <a:pt x="32135" y="2092036"/>
                </a:cubicBezTo>
                <a:cubicBezTo>
                  <a:pt x="-16356" y="2117436"/>
                  <a:pt x="4426" y="2092036"/>
                  <a:pt x="4426" y="2092036"/>
                </a:cubicBezTo>
                <a:lnTo>
                  <a:pt x="4426" y="2092036"/>
                </a:lnTo>
                <a:lnTo>
                  <a:pt x="4426" y="2092036"/>
                </a:lnTo>
                <a:lnTo>
                  <a:pt x="4426" y="2092036"/>
                </a:lnTo>
                <a:lnTo>
                  <a:pt x="87553" y="2064327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7" name="Kombinationstegning 26"/>
          <p:cNvSpPr/>
          <p:nvPr/>
        </p:nvSpPr>
        <p:spPr>
          <a:xfrm>
            <a:off x="3164884" y="3366655"/>
            <a:ext cx="3188877" cy="2105890"/>
          </a:xfrm>
          <a:custGeom>
            <a:avLst/>
            <a:gdLst>
              <a:gd name="connsiteX0" fmla="*/ 2147454 w 2251439"/>
              <a:gd name="connsiteY0" fmla="*/ 0 h 2105890"/>
              <a:gd name="connsiteX1" fmla="*/ 2147454 w 2251439"/>
              <a:gd name="connsiteY1" fmla="*/ 1205345 h 2105890"/>
              <a:gd name="connsiteX2" fmla="*/ 1066800 w 2251439"/>
              <a:gd name="connsiteY2" fmla="*/ 1717963 h 2105890"/>
              <a:gd name="connsiteX3" fmla="*/ 0 w 2251439"/>
              <a:gd name="connsiteY3" fmla="*/ 2105890 h 2105890"/>
              <a:gd name="connsiteX4" fmla="*/ 0 w 2251439"/>
              <a:gd name="connsiteY4" fmla="*/ 2105890 h 2105890"/>
              <a:gd name="connsiteX0" fmla="*/ 2147454 w 2169688"/>
              <a:gd name="connsiteY0" fmla="*/ 0 h 2105890"/>
              <a:gd name="connsiteX1" fmla="*/ 1856509 w 2169688"/>
              <a:gd name="connsiteY1" fmla="*/ 1205345 h 2105890"/>
              <a:gd name="connsiteX2" fmla="*/ 1066800 w 2169688"/>
              <a:gd name="connsiteY2" fmla="*/ 1717963 h 2105890"/>
              <a:gd name="connsiteX3" fmla="*/ 0 w 2169688"/>
              <a:gd name="connsiteY3" fmla="*/ 2105890 h 2105890"/>
              <a:gd name="connsiteX4" fmla="*/ 0 w 2169688"/>
              <a:gd name="connsiteY4" fmla="*/ 2105890 h 2105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9688" h="2105890">
                <a:moveTo>
                  <a:pt x="2147454" y="0"/>
                </a:moveTo>
                <a:cubicBezTo>
                  <a:pt x="2237508" y="459509"/>
                  <a:pt x="2036618" y="919018"/>
                  <a:pt x="1856509" y="1205345"/>
                </a:cubicBezTo>
                <a:cubicBezTo>
                  <a:pt x="1676400" y="1491672"/>
                  <a:pt x="1376218" y="1567872"/>
                  <a:pt x="1066800" y="1717963"/>
                </a:cubicBezTo>
                <a:cubicBezTo>
                  <a:pt x="757382" y="1868054"/>
                  <a:pt x="0" y="2105890"/>
                  <a:pt x="0" y="2105890"/>
                </a:cubicBezTo>
                <a:lnTo>
                  <a:pt x="0" y="2105890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8" name="Kombinationstegning 27"/>
          <p:cNvSpPr/>
          <p:nvPr/>
        </p:nvSpPr>
        <p:spPr>
          <a:xfrm>
            <a:off x="4283968" y="3311236"/>
            <a:ext cx="1479604" cy="2119746"/>
          </a:xfrm>
          <a:custGeom>
            <a:avLst/>
            <a:gdLst>
              <a:gd name="connsiteX0" fmla="*/ 914400 w 1129926"/>
              <a:gd name="connsiteY0" fmla="*/ 0 h 2119746"/>
              <a:gd name="connsiteX1" fmla="*/ 1066800 w 1129926"/>
              <a:gd name="connsiteY1" fmla="*/ 1108364 h 2119746"/>
              <a:gd name="connsiteX2" fmla="*/ 0 w 1129926"/>
              <a:gd name="connsiteY2" fmla="*/ 2119746 h 2119746"/>
              <a:gd name="connsiteX3" fmla="*/ 0 w 1129926"/>
              <a:gd name="connsiteY3" fmla="*/ 2119746 h 2119746"/>
              <a:gd name="connsiteX0" fmla="*/ 914400 w 974767"/>
              <a:gd name="connsiteY0" fmla="*/ 0 h 2119746"/>
              <a:gd name="connsiteX1" fmla="*/ 748145 w 974767"/>
              <a:gd name="connsiteY1" fmla="*/ 1274618 h 2119746"/>
              <a:gd name="connsiteX2" fmla="*/ 0 w 974767"/>
              <a:gd name="connsiteY2" fmla="*/ 2119746 h 2119746"/>
              <a:gd name="connsiteX3" fmla="*/ 0 w 974767"/>
              <a:gd name="connsiteY3" fmla="*/ 2119746 h 2119746"/>
              <a:gd name="connsiteX0" fmla="*/ 914400 w 983754"/>
              <a:gd name="connsiteY0" fmla="*/ 0 h 2119746"/>
              <a:gd name="connsiteX1" fmla="*/ 789709 w 983754"/>
              <a:gd name="connsiteY1" fmla="*/ 1343891 h 2119746"/>
              <a:gd name="connsiteX2" fmla="*/ 0 w 983754"/>
              <a:gd name="connsiteY2" fmla="*/ 2119746 h 2119746"/>
              <a:gd name="connsiteX3" fmla="*/ 0 w 983754"/>
              <a:gd name="connsiteY3" fmla="*/ 2119746 h 2119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3754" h="2119746">
                <a:moveTo>
                  <a:pt x="914400" y="0"/>
                </a:moveTo>
                <a:cubicBezTo>
                  <a:pt x="1066800" y="377536"/>
                  <a:pt x="942109" y="990600"/>
                  <a:pt x="789709" y="1343891"/>
                </a:cubicBezTo>
                <a:cubicBezTo>
                  <a:pt x="637309" y="1697182"/>
                  <a:pt x="131618" y="1990437"/>
                  <a:pt x="0" y="2119746"/>
                </a:cubicBezTo>
                <a:lnTo>
                  <a:pt x="0" y="2119746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9" name="Kombinationstegning 28"/>
          <p:cNvSpPr/>
          <p:nvPr/>
        </p:nvSpPr>
        <p:spPr>
          <a:xfrm>
            <a:off x="4283968" y="3338945"/>
            <a:ext cx="2248249" cy="2092037"/>
          </a:xfrm>
          <a:custGeom>
            <a:avLst/>
            <a:gdLst>
              <a:gd name="connsiteX0" fmla="*/ 1634836 w 1684162"/>
              <a:gd name="connsiteY0" fmla="*/ 0 h 2092037"/>
              <a:gd name="connsiteX1" fmla="*/ 1634836 w 1684162"/>
              <a:gd name="connsiteY1" fmla="*/ 595746 h 2092037"/>
              <a:gd name="connsiteX2" fmla="*/ 1122218 w 1684162"/>
              <a:gd name="connsiteY2" fmla="*/ 1579419 h 2092037"/>
              <a:gd name="connsiteX3" fmla="*/ 0 w 1684162"/>
              <a:gd name="connsiteY3" fmla="*/ 2092037 h 2092037"/>
              <a:gd name="connsiteX4" fmla="*/ 0 w 1684162"/>
              <a:gd name="connsiteY4" fmla="*/ 2092037 h 2092037"/>
              <a:gd name="connsiteX5" fmla="*/ 0 w 1684162"/>
              <a:gd name="connsiteY5" fmla="*/ 2092037 h 2092037"/>
              <a:gd name="connsiteX0" fmla="*/ 1634836 w 1692039"/>
              <a:gd name="connsiteY0" fmla="*/ 0 h 2092037"/>
              <a:gd name="connsiteX1" fmla="*/ 1634836 w 1692039"/>
              <a:gd name="connsiteY1" fmla="*/ 595746 h 2092037"/>
              <a:gd name="connsiteX2" fmla="*/ 1011381 w 1692039"/>
              <a:gd name="connsiteY2" fmla="*/ 1565564 h 2092037"/>
              <a:gd name="connsiteX3" fmla="*/ 0 w 1692039"/>
              <a:gd name="connsiteY3" fmla="*/ 2092037 h 2092037"/>
              <a:gd name="connsiteX4" fmla="*/ 0 w 1692039"/>
              <a:gd name="connsiteY4" fmla="*/ 2092037 h 2092037"/>
              <a:gd name="connsiteX5" fmla="*/ 0 w 1692039"/>
              <a:gd name="connsiteY5" fmla="*/ 2092037 h 2092037"/>
              <a:gd name="connsiteX0" fmla="*/ 1634836 w 1655417"/>
              <a:gd name="connsiteY0" fmla="*/ 0 h 2092037"/>
              <a:gd name="connsiteX1" fmla="*/ 1551708 w 1655417"/>
              <a:gd name="connsiteY1" fmla="*/ 734291 h 2092037"/>
              <a:gd name="connsiteX2" fmla="*/ 1011381 w 1655417"/>
              <a:gd name="connsiteY2" fmla="*/ 1565564 h 2092037"/>
              <a:gd name="connsiteX3" fmla="*/ 0 w 1655417"/>
              <a:gd name="connsiteY3" fmla="*/ 2092037 h 2092037"/>
              <a:gd name="connsiteX4" fmla="*/ 0 w 1655417"/>
              <a:gd name="connsiteY4" fmla="*/ 2092037 h 2092037"/>
              <a:gd name="connsiteX5" fmla="*/ 0 w 1655417"/>
              <a:gd name="connsiteY5" fmla="*/ 2092037 h 209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5417" h="2092037">
                <a:moveTo>
                  <a:pt x="1634836" y="0"/>
                </a:moveTo>
                <a:cubicBezTo>
                  <a:pt x="1677554" y="166255"/>
                  <a:pt x="1655617" y="473364"/>
                  <a:pt x="1551708" y="734291"/>
                </a:cubicBezTo>
                <a:cubicBezTo>
                  <a:pt x="1447799" y="995218"/>
                  <a:pt x="1269999" y="1339273"/>
                  <a:pt x="1011381" y="1565564"/>
                </a:cubicBezTo>
                <a:cubicBezTo>
                  <a:pt x="752763" y="1791855"/>
                  <a:pt x="168563" y="2004292"/>
                  <a:pt x="0" y="2092037"/>
                </a:cubicBezTo>
                <a:lnTo>
                  <a:pt x="0" y="2092037"/>
                </a:lnTo>
                <a:lnTo>
                  <a:pt x="0" y="2092037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1" name="Kombinationstegning 30"/>
          <p:cNvSpPr/>
          <p:nvPr/>
        </p:nvSpPr>
        <p:spPr>
          <a:xfrm>
            <a:off x="5220071" y="3255818"/>
            <a:ext cx="889783" cy="2214161"/>
          </a:xfrm>
          <a:custGeom>
            <a:avLst/>
            <a:gdLst>
              <a:gd name="connsiteX0" fmla="*/ 840780 w 1054275"/>
              <a:gd name="connsiteY0" fmla="*/ 0 h 2313812"/>
              <a:gd name="connsiteX1" fmla="*/ 1007034 w 1054275"/>
              <a:gd name="connsiteY1" fmla="*/ 734291 h 2313812"/>
              <a:gd name="connsiteX2" fmla="*/ 92634 w 1054275"/>
              <a:gd name="connsiteY2" fmla="*/ 2175164 h 2313812"/>
              <a:gd name="connsiteX3" fmla="*/ 78780 w 1054275"/>
              <a:gd name="connsiteY3" fmla="*/ 2175164 h 2313812"/>
              <a:gd name="connsiteX0" fmla="*/ 833215 w 965021"/>
              <a:gd name="connsiteY0" fmla="*/ 0 h 2286958"/>
              <a:gd name="connsiteX1" fmla="*/ 888633 w 965021"/>
              <a:gd name="connsiteY1" fmla="*/ 1122218 h 2286958"/>
              <a:gd name="connsiteX2" fmla="*/ 85069 w 965021"/>
              <a:gd name="connsiteY2" fmla="*/ 2175164 h 2286958"/>
              <a:gd name="connsiteX3" fmla="*/ 71215 w 965021"/>
              <a:gd name="connsiteY3" fmla="*/ 2175164 h 2286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5021" h="2286958">
                <a:moveTo>
                  <a:pt x="833215" y="0"/>
                </a:moveTo>
                <a:cubicBezTo>
                  <a:pt x="978687" y="185882"/>
                  <a:pt x="1013324" y="759691"/>
                  <a:pt x="888633" y="1122218"/>
                </a:cubicBezTo>
                <a:cubicBezTo>
                  <a:pt x="763942" y="1484745"/>
                  <a:pt x="221305" y="1999673"/>
                  <a:pt x="85069" y="2175164"/>
                </a:cubicBezTo>
                <a:cubicBezTo>
                  <a:pt x="-51167" y="2350655"/>
                  <a:pt x="787" y="2295237"/>
                  <a:pt x="71215" y="2175164"/>
                </a:cubicBez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2" name="Kombinationstegning 31"/>
          <p:cNvSpPr/>
          <p:nvPr/>
        </p:nvSpPr>
        <p:spPr>
          <a:xfrm>
            <a:off x="5902036" y="3789040"/>
            <a:ext cx="357697" cy="1628087"/>
          </a:xfrm>
          <a:custGeom>
            <a:avLst/>
            <a:gdLst>
              <a:gd name="connsiteX0" fmla="*/ 0 w 415637"/>
              <a:gd name="connsiteY0" fmla="*/ 0 h 1565563"/>
              <a:gd name="connsiteX1" fmla="*/ 415637 w 415637"/>
              <a:gd name="connsiteY1" fmla="*/ 1565563 h 1565563"/>
              <a:gd name="connsiteX2" fmla="*/ 415637 w 415637"/>
              <a:gd name="connsiteY2" fmla="*/ 1565563 h 156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5637" h="1565563">
                <a:moveTo>
                  <a:pt x="0" y="0"/>
                </a:moveTo>
                <a:lnTo>
                  <a:pt x="415637" y="1565563"/>
                </a:lnTo>
                <a:lnTo>
                  <a:pt x="415637" y="1565563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3" name="Kombinationstegning 32"/>
          <p:cNvSpPr/>
          <p:nvPr/>
        </p:nvSpPr>
        <p:spPr>
          <a:xfrm>
            <a:off x="6012000" y="3789040"/>
            <a:ext cx="873709" cy="1683505"/>
          </a:xfrm>
          <a:custGeom>
            <a:avLst/>
            <a:gdLst>
              <a:gd name="connsiteX0" fmla="*/ 0 w 858982"/>
              <a:gd name="connsiteY0" fmla="*/ 0 h 1524000"/>
              <a:gd name="connsiteX1" fmla="*/ 443346 w 858982"/>
              <a:gd name="connsiteY1" fmla="*/ 1066800 h 1524000"/>
              <a:gd name="connsiteX2" fmla="*/ 858982 w 858982"/>
              <a:gd name="connsiteY2" fmla="*/ 1524000 h 1524000"/>
              <a:gd name="connsiteX3" fmla="*/ 858982 w 858982"/>
              <a:gd name="connsiteY3" fmla="*/ 152400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8982" h="1524000">
                <a:moveTo>
                  <a:pt x="0" y="0"/>
                </a:moveTo>
                <a:cubicBezTo>
                  <a:pt x="150091" y="406400"/>
                  <a:pt x="300182" y="812800"/>
                  <a:pt x="443346" y="1066800"/>
                </a:cubicBezTo>
                <a:cubicBezTo>
                  <a:pt x="586510" y="1320800"/>
                  <a:pt x="858982" y="1524000"/>
                  <a:pt x="858982" y="1524000"/>
                </a:cubicBezTo>
                <a:lnTo>
                  <a:pt x="858982" y="1524000"/>
                </a:ln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4" name="Kombinationstegning 33"/>
          <p:cNvSpPr/>
          <p:nvPr/>
        </p:nvSpPr>
        <p:spPr>
          <a:xfrm>
            <a:off x="6259733" y="3352800"/>
            <a:ext cx="625976" cy="2064327"/>
          </a:xfrm>
          <a:custGeom>
            <a:avLst/>
            <a:gdLst>
              <a:gd name="connsiteX0" fmla="*/ 554182 w 688892"/>
              <a:gd name="connsiteY0" fmla="*/ 0 h 2078182"/>
              <a:gd name="connsiteX1" fmla="*/ 651163 w 688892"/>
              <a:gd name="connsiteY1" fmla="*/ 1205345 h 2078182"/>
              <a:gd name="connsiteX2" fmla="*/ 0 w 688892"/>
              <a:gd name="connsiteY2" fmla="*/ 2078182 h 2078182"/>
              <a:gd name="connsiteX3" fmla="*/ 0 w 688892"/>
              <a:gd name="connsiteY3" fmla="*/ 2078182 h 2078182"/>
              <a:gd name="connsiteX0" fmla="*/ 554182 w 587606"/>
              <a:gd name="connsiteY0" fmla="*/ 0 h 2078182"/>
              <a:gd name="connsiteX1" fmla="*/ 429358 w 587606"/>
              <a:gd name="connsiteY1" fmla="*/ 1302978 h 2078182"/>
              <a:gd name="connsiteX2" fmla="*/ 0 w 587606"/>
              <a:gd name="connsiteY2" fmla="*/ 2078182 h 2078182"/>
              <a:gd name="connsiteX3" fmla="*/ 0 w 587606"/>
              <a:gd name="connsiteY3" fmla="*/ 2078182 h 2078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606" h="2078182">
                <a:moveTo>
                  <a:pt x="554182" y="0"/>
                </a:moveTo>
                <a:cubicBezTo>
                  <a:pt x="648854" y="429490"/>
                  <a:pt x="521722" y="956614"/>
                  <a:pt x="429358" y="1302978"/>
                </a:cubicBezTo>
                <a:cubicBezTo>
                  <a:pt x="336994" y="1649342"/>
                  <a:pt x="71560" y="1948982"/>
                  <a:pt x="0" y="2078182"/>
                </a:cubicBezTo>
                <a:lnTo>
                  <a:pt x="0" y="2078182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5" name="Kombinationstegning 34"/>
          <p:cNvSpPr/>
          <p:nvPr/>
        </p:nvSpPr>
        <p:spPr>
          <a:xfrm>
            <a:off x="5874327" y="3713018"/>
            <a:ext cx="906145" cy="1717964"/>
          </a:xfrm>
          <a:custGeom>
            <a:avLst/>
            <a:gdLst>
              <a:gd name="connsiteX0" fmla="*/ 886691 w 906145"/>
              <a:gd name="connsiteY0" fmla="*/ 0 h 1717964"/>
              <a:gd name="connsiteX1" fmla="*/ 789709 w 906145"/>
              <a:gd name="connsiteY1" fmla="*/ 789709 h 1717964"/>
              <a:gd name="connsiteX2" fmla="*/ 0 w 906145"/>
              <a:gd name="connsiteY2" fmla="*/ 1717964 h 1717964"/>
              <a:gd name="connsiteX3" fmla="*/ 0 w 906145"/>
              <a:gd name="connsiteY3" fmla="*/ 1717964 h 171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6145" h="1717964">
                <a:moveTo>
                  <a:pt x="886691" y="0"/>
                </a:moveTo>
                <a:cubicBezTo>
                  <a:pt x="912091" y="251691"/>
                  <a:pt x="937491" y="503382"/>
                  <a:pt x="789709" y="789709"/>
                </a:cubicBezTo>
                <a:cubicBezTo>
                  <a:pt x="641927" y="1076036"/>
                  <a:pt x="0" y="1717964"/>
                  <a:pt x="0" y="1717964"/>
                </a:cubicBezTo>
                <a:lnTo>
                  <a:pt x="0" y="1717964"/>
                </a:lnTo>
              </a:path>
            </a:pathLst>
          </a:custGeom>
          <a:noFill/>
          <a:ln w="95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9" name="Kombinationstegning 38"/>
          <p:cNvSpPr/>
          <p:nvPr/>
        </p:nvSpPr>
        <p:spPr>
          <a:xfrm>
            <a:off x="6012000" y="3352800"/>
            <a:ext cx="1865948" cy="2022764"/>
          </a:xfrm>
          <a:custGeom>
            <a:avLst/>
            <a:gdLst>
              <a:gd name="connsiteX0" fmla="*/ 164595 w 1993395"/>
              <a:gd name="connsiteY0" fmla="*/ 0 h 2022764"/>
              <a:gd name="connsiteX1" fmla="*/ 220013 w 1993395"/>
              <a:gd name="connsiteY1" fmla="*/ 318655 h 2022764"/>
              <a:gd name="connsiteX2" fmla="*/ 109177 w 1993395"/>
              <a:gd name="connsiteY2" fmla="*/ 498764 h 2022764"/>
              <a:gd name="connsiteX3" fmla="*/ 1993395 w 1993395"/>
              <a:gd name="connsiteY3" fmla="*/ 2022764 h 2022764"/>
              <a:gd name="connsiteX4" fmla="*/ 1993395 w 1993395"/>
              <a:gd name="connsiteY4" fmla="*/ 2022764 h 2022764"/>
              <a:gd name="connsiteX0" fmla="*/ 61854 w 1890654"/>
              <a:gd name="connsiteY0" fmla="*/ 0 h 2022764"/>
              <a:gd name="connsiteX1" fmla="*/ 117272 w 1890654"/>
              <a:gd name="connsiteY1" fmla="*/ 318655 h 2022764"/>
              <a:gd name="connsiteX2" fmla="*/ 132778 w 1890654"/>
              <a:gd name="connsiteY2" fmla="*/ 692728 h 2022764"/>
              <a:gd name="connsiteX3" fmla="*/ 1890654 w 1890654"/>
              <a:gd name="connsiteY3" fmla="*/ 2022764 h 2022764"/>
              <a:gd name="connsiteX4" fmla="*/ 1890654 w 1890654"/>
              <a:gd name="connsiteY4" fmla="*/ 2022764 h 202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0654" h="2022764">
                <a:moveTo>
                  <a:pt x="61854" y="0"/>
                </a:moveTo>
                <a:cubicBezTo>
                  <a:pt x="94181" y="117764"/>
                  <a:pt x="105451" y="203200"/>
                  <a:pt x="117272" y="318655"/>
                </a:cubicBezTo>
                <a:cubicBezTo>
                  <a:pt x="129093" y="434110"/>
                  <a:pt x="-162786" y="408710"/>
                  <a:pt x="132778" y="692728"/>
                </a:cubicBezTo>
                <a:cubicBezTo>
                  <a:pt x="428342" y="976746"/>
                  <a:pt x="1597675" y="1801091"/>
                  <a:pt x="1890654" y="2022764"/>
                </a:cubicBezTo>
                <a:lnTo>
                  <a:pt x="1890654" y="2022764"/>
                </a:lnTo>
              </a:path>
            </a:pathLst>
          </a:cu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2843689" y="5385953"/>
            <a:ext cx="1224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Subj.   Verbal</a:t>
            </a:r>
            <a:r>
              <a:rPr lang="da-DK" sz="1050" dirty="0" smtClean="0"/>
              <a:t>1</a:t>
            </a:r>
            <a:endParaRPr lang="da-DK" sz="1050" dirty="0"/>
          </a:p>
        </p:txBody>
      </p:sp>
      <p:sp>
        <p:nvSpPr>
          <p:cNvPr id="25" name="Rektangel 24"/>
          <p:cNvSpPr/>
          <p:nvPr/>
        </p:nvSpPr>
        <p:spPr>
          <a:xfrm>
            <a:off x="3279142" y="5435311"/>
            <a:ext cx="1744627" cy="25842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7" name="Tekstboks 36"/>
          <p:cNvSpPr txBox="1"/>
          <p:nvPr/>
        </p:nvSpPr>
        <p:spPr>
          <a:xfrm>
            <a:off x="3890811" y="2928485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38" name="Kantet venstreparentes 37"/>
          <p:cNvSpPr/>
          <p:nvPr/>
        </p:nvSpPr>
        <p:spPr>
          <a:xfrm flipH="1">
            <a:off x="7943612" y="5385954"/>
            <a:ext cx="288306" cy="30777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1" name="Kantet venstreparentes 40"/>
          <p:cNvSpPr/>
          <p:nvPr/>
        </p:nvSpPr>
        <p:spPr>
          <a:xfrm>
            <a:off x="2876578" y="5372100"/>
            <a:ext cx="288306" cy="30777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Kombinationstegning 6"/>
          <p:cNvSpPr/>
          <p:nvPr/>
        </p:nvSpPr>
        <p:spPr>
          <a:xfrm>
            <a:off x="1635717" y="4149081"/>
            <a:ext cx="992067" cy="1230698"/>
          </a:xfrm>
          <a:custGeom>
            <a:avLst/>
            <a:gdLst>
              <a:gd name="connsiteX0" fmla="*/ 2770028 w 2770028"/>
              <a:gd name="connsiteY0" fmla="*/ 0 h 1043305"/>
              <a:gd name="connsiteX1" fmla="*/ 1772501 w 2770028"/>
              <a:gd name="connsiteY1" fmla="*/ 443345 h 1043305"/>
              <a:gd name="connsiteX2" fmla="*/ 317774 w 2770028"/>
              <a:gd name="connsiteY2" fmla="*/ 318654 h 1043305"/>
              <a:gd name="connsiteX3" fmla="*/ 26828 w 2770028"/>
              <a:gd name="connsiteY3" fmla="*/ 983672 h 1043305"/>
              <a:gd name="connsiteX4" fmla="*/ 12974 w 2770028"/>
              <a:gd name="connsiteY4" fmla="*/ 1011382 h 1043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0028" h="1043305">
                <a:moveTo>
                  <a:pt x="2770028" y="0"/>
                </a:moveTo>
                <a:cubicBezTo>
                  <a:pt x="2475619" y="195118"/>
                  <a:pt x="2181210" y="390236"/>
                  <a:pt x="1772501" y="443345"/>
                </a:cubicBezTo>
                <a:cubicBezTo>
                  <a:pt x="1363792" y="496454"/>
                  <a:pt x="608719" y="228600"/>
                  <a:pt x="317774" y="318654"/>
                </a:cubicBezTo>
                <a:cubicBezTo>
                  <a:pt x="26829" y="408708"/>
                  <a:pt x="77628" y="868217"/>
                  <a:pt x="26828" y="983672"/>
                </a:cubicBezTo>
                <a:cubicBezTo>
                  <a:pt x="-23972" y="1099127"/>
                  <a:pt x="12974" y="1011382"/>
                  <a:pt x="12974" y="1011382"/>
                </a:cubicBezTo>
              </a:path>
            </a:pathLst>
          </a:cu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3" name="Rektangel 42"/>
          <p:cNvSpPr/>
          <p:nvPr/>
        </p:nvSpPr>
        <p:spPr>
          <a:xfrm>
            <a:off x="3925084" y="1168578"/>
            <a:ext cx="2046830" cy="55244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talen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Tekstboks 1"/>
          <p:cNvSpPr txBox="1"/>
          <p:nvPr/>
        </p:nvSpPr>
        <p:spPr>
          <a:xfrm>
            <a:off x="2211657" y="2395627"/>
            <a:ext cx="12828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>
                <a:solidFill>
                  <a:srgbClr val="FF0000"/>
                </a:solidFill>
              </a:rPr>
              <a:t>h</a:t>
            </a:r>
            <a:r>
              <a:rPr lang="da-DK" b="1" dirty="0" smtClean="0">
                <a:solidFill>
                  <a:srgbClr val="FF0000"/>
                </a:solidFill>
              </a:rPr>
              <a:t>ævder</a:t>
            </a:r>
          </a:p>
          <a:p>
            <a:r>
              <a:rPr lang="da-DK" b="1" dirty="0">
                <a:solidFill>
                  <a:srgbClr val="FF0000"/>
                </a:solidFill>
              </a:rPr>
              <a:t>m</a:t>
            </a:r>
            <a:r>
              <a:rPr lang="da-DK" b="1" dirty="0" smtClean="0">
                <a:solidFill>
                  <a:srgbClr val="FF0000"/>
                </a:solidFill>
              </a:rPr>
              <a:t>eddeler</a:t>
            </a:r>
          </a:p>
          <a:p>
            <a:r>
              <a:rPr lang="da-DK" b="1" dirty="0">
                <a:solidFill>
                  <a:srgbClr val="FF0000"/>
                </a:solidFill>
              </a:rPr>
              <a:t>a</a:t>
            </a:r>
            <a:r>
              <a:rPr lang="da-DK" b="1" dirty="0" smtClean="0">
                <a:solidFill>
                  <a:srgbClr val="FF0000"/>
                </a:solidFill>
              </a:rPr>
              <a:t>nmoder</a:t>
            </a:r>
          </a:p>
          <a:p>
            <a:r>
              <a:rPr lang="da-DK" b="1" dirty="0">
                <a:solidFill>
                  <a:srgbClr val="FF0000"/>
                </a:solidFill>
              </a:rPr>
              <a:t>b</a:t>
            </a:r>
            <a:r>
              <a:rPr lang="da-DK" b="1" dirty="0" smtClean="0">
                <a:solidFill>
                  <a:srgbClr val="FF0000"/>
                </a:solidFill>
              </a:rPr>
              <a:t>eordrer</a:t>
            </a:r>
          </a:p>
          <a:p>
            <a:r>
              <a:rPr lang="da-DK" b="1" dirty="0">
                <a:solidFill>
                  <a:srgbClr val="FF0000"/>
                </a:solidFill>
              </a:rPr>
              <a:t>l</a:t>
            </a:r>
            <a:r>
              <a:rPr lang="da-DK" b="1" dirty="0" smtClean="0">
                <a:solidFill>
                  <a:srgbClr val="FF0000"/>
                </a:solidFill>
              </a:rPr>
              <a:t>over</a:t>
            </a:r>
          </a:p>
          <a:p>
            <a:r>
              <a:rPr lang="da-DK" b="1" dirty="0" smtClean="0">
                <a:solidFill>
                  <a:srgbClr val="FF0000"/>
                </a:solidFill>
              </a:rPr>
              <a:t>anerkender</a:t>
            </a:r>
          </a:p>
        </p:txBody>
      </p:sp>
      <p:sp>
        <p:nvSpPr>
          <p:cNvPr id="44" name="Tekstboks 43"/>
          <p:cNvSpPr txBox="1"/>
          <p:nvPr/>
        </p:nvSpPr>
        <p:spPr>
          <a:xfrm>
            <a:off x="3034198" y="1675547"/>
            <a:ext cx="1835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 smtClean="0"/>
              <a:t>illokutionær ramme</a:t>
            </a:r>
            <a:endParaRPr lang="da-DK" sz="1600" dirty="0"/>
          </a:p>
        </p:txBody>
      </p:sp>
      <p:sp>
        <p:nvSpPr>
          <p:cNvPr id="3" name="Tekstboks 2"/>
          <p:cNvSpPr txBox="1"/>
          <p:nvPr/>
        </p:nvSpPr>
        <p:spPr>
          <a:xfrm>
            <a:off x="-601" y="5719692"/>
            <a:ext cx="88210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 smtClean="0"/>
              <a:t>Jeg anmoder  dig   herved om    at  du       bliver				    til i morgen   </a:t>
            </a:r>
          </a:p>
          <a:p>
            <a:r>
              <a:rPr lang="da-DK" sz="1600" i="1" dirty="0" smtClean="0"/>
              <a:t>Jeg beordrer   dig  hermed til     at              male                                                  bænken   rød         straks</a:t>
            </a:r>
          </a:p>
          <a:p>
            <a:r>
              <a:rPr lang="da-DK" sz="1600" i="1" dirty="0" smtClean="0"/>
              <a:t>Jeg lover          dig                         at              komme                                                                            i morgen </a:t>
            </a:r>
          </a:p>
          <a:p>
            <a:r>
              <a:rPr lang="da-DK" sz="1600" i="1" dirty="0" smtClean="0"/>
              <a:t>Jeg hævder                                    at  det      vil                  blive                             solskin                  i morgen</a:t>
            </a:r>
            <a:endParaRPr lang="da-DK" sz="1600" i="1" dirty="0"/>
          </a:p>
        </p:txBody>
      </p:sp>
      <p:sp>
        <p:nvSpPr>
          <p:cNvPr id="5" name="Oval billedforklaring 4"/>
          <p:cNvSpPr/>
          <p:nvPr/>
        </p:nvSpPr>
        <p:spPr>
          <a:xfrm>
            <a:off x="1725953" y="282364"/>
            <a:ext cx="1632984" cy="1026404"/>
          </a:xfrm>
          <a:prstGeom prst="wedgeEllipseCallout">
            <a:avLst>
              <a:gd name="adj1" fmla="val -49378"/>
              <a:gd name="adj2" fmla="val 12331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347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/>
        </p:nvSpPr>
        <p:spPr>
          <a:xfrm>
            <a:off x="2876579" y="5385954"/>
            <a:ext cx="2147192" cy="334225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0" name="Rektangel 39"/>
          <p:cNvSpPr/>
          <p:nvPr/>
        </p:nvSpPr>
        <p:spPr>
          <a:xfrm>
            <a:off x="467544" y="5334001"/>
            <a:ext cx="2409034" cy="390506"/>
          </a:xfrm>
          <a:prstGeom prst="rect">
            <a:avLst/>
          </a:prstGeom>
          <a:solidFill>
            <a:schemeClr val="accent3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6" name="Tekstboks 35"/>
          <p:cNvSpPr txBox="1"/>
          <p:nvPr/>
        </p:nvSpPr>
        <p:spPr>
          <a:xfrm>
            <a:off x="0" y="5350847"/>
            <a:ext cx="3451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/>
              <a:t>Subj.  V</a:t>
            </a:r>
            <a:r>
              <a:rPr lang="da-DK" sz="1050" b="1" dirty="0" smtClean="0"/>
              <a:t>1 </a:t>
            </a:r>
            <a:r>
              <a:rPr lang="da-DK" sz="1200" b="1" dirty="0" smtClean="0"/>
              <a:t> Dir.Obj.  V</a:t>
            </a:r>
            <a:r>
              <a:rPr lang="da-DK" sz="1000" b="1" dirty="0" smtClean="0"/>
              <a:t>2</a:t>
            </a:r>
            <a:r>
              <a:rPr lang="da-DK" sz="1200" b="1" dirty="0" smtClean="0"/>
              <a:t>   Adv. (om/til …) ,at</a:t>
            </a:r>
            <a:r>
              <a:rPr lang="da-DK" dirty="0" smtClean="0"/>
              <a:t>             </a:t>
            </a:r>
            <a:endParaRPr lang="da-DK" dirty="0"/>
          </a:p>
        </p:txBody>
      </p:sp>
      <p:sp>
        <p:nvSpPr>
          <p:cNvPr id="42" name="Ellipse 41"/>
          <p:cNvSpPr/>
          <p:nvPr/>
        </p:nvSpPr>
        <p:spPr>
          <a:xfrm>
            <a:off x="1583668" y="1124744"/>
            <a:ext cx="6696744" cy="4247356"/>
          </a:xfrm>
          <a:prstGeom prst="ellipse">
            <a:avLst/>
          </a:prstGeom>
          <a:solidFill>
            <a:srgbClr val="7199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2" name="Ellipse 21"/>
          <p:cNvSpPr/>
          <p:nvPr/>
        </p:nvSpPr>
        <p:spPr>
          <a:xfrm>
            <a:off x="3563888" y="1844824"/>
            <a:ext cx="4104456" cy="33843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3" name="Rektangel 22"/>
          <p:cNvSpPr/>
          <p:nvPr/>
        </p:nvSpPr>
        <p:spPr>
          <a:xfrm rot="280906">
            <a:off x="4707976" y="1855215"/>
            <a:ext cx="2164375" cy="59378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tanken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Tekstboks 23"/>
          <p:cNvSpPr txBox="1"/>
          <p:nvPr/>
        </p:nvSpPr>
        <p:spPr>
          <a:xfrm>
            <a:off x="4759503" y="2226350"/>
            <a:ext cx="1713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/>
              <a:t>e</a:t>
            </a:r>
            <a:r>
              <a:rPr lang="da-DK" sz="1600" dirty="0" smtClean="0"/>
              <a:t>pistemisk ramme</a:t>
            </a:r>
            <a:endParaRPr lang="da-DK" sz="1600" dirty="0"/>
          </a:p>
        </p:txBody>
      </p:sp>
      <p:sp>
        <p:nvSpPr>
          <p:cNvPr id="14" name="Ellipse 13"/>
          <p:cNvSpPr/>
          <p:nvPr/>
        </p:nvSpPr>
        <p:spPr>
          <a:xfrm>
            <a:off x="5220072" y="2564904"/>
            <a:ext cx="1944216" cy="19442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6" name="Tekstboks 20"/>
          <p:cNvSpPr txBox="1">
            <a:spLocks noChangeArrowheads="1"/>
          </p:cNvSpPr>
          <p:nvPr/>
        </p:nvSpPr>
        <p:spPr bwMode="auto">
          <a:xfrm>
            <a:off x="5405811" y="3297818"/>
            <a:ext cx="8050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</a:t>
            </a:r>
            <a:r>
              <a:rPr lang="da-DK" altLang="da-DK" sz="1200" dirty="0" smtClean="0"/>
              <a:t>  er     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bliver </a:t>
            </a:r>
            <a:r>
              <a:rPr lang="da-DK" altLang="da-DK" sz="1200" dirty="0" smtClean="0"/>
              <a:t>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gør </a:t>
            </a:r>
            <a:r>
              <a:rPr lang="da-DK" altLang="da-DK" sz="1200" dirty="0" smtClean="0"/>
              <a:t>A B </a:t>
            </a:r>
            <a:endParaRPr lang="da-DK" altLang="da-DK" sz="1200" dirty="0"/>
          </a:p>
        </p:txBody>
      </p:sp>
      <p:sp>
        <p:nvSpPr>
          <p:cNvPr id="17" name="Tekstboks 21"/>
          <p:cNvSpPr txBox="1">
            <a:spLocks noChangeArrowheads="1"/>
          </p:cNvSpPr>
          <p:nvPr/>
        </p:nvSpPr>
        <p:spPr bwMode="auto">
          <a:xfrm>
            <a:off x="6180169" y="3297817"/>
            <a:ext cx="8805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har </a:t>
            </a:r>
            <a:r>
              <a:rPr lang="da-DK" altLang="da-DK" sz="1200" dirty="0" smtClean="0"/>
              <a:t>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</a:t>
            </a:r>
            <a:r>
              <a:rPr lang="da-DK" altLang="da-DK" sz="1200" dirty="0" smtClean="0"/>
              <a:t> får 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giver B A</a:t>
            </a:r>
          </a:p>
        </p:txBody>
      </p:sp>
      <p:sp>
        <p:nvSpPr>
          <p:cNvPr id="18" name="Rektangel 17"/>
          <p:cNvSpPr/>
          <p:nvPr/>
        </p:nvSpPr>
        <p:spPr>
          <a:xfrm rot="523524">
            <a:off x="5517029" y="2675836"/>
            <a:ext cx="1507207" cy="5857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verden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kstboks 14"/>
          <p:cNvSpPr txBox="1">
            <a:spLocks noChangeArrowheads="1"/>
          </p:cNvSpPr>
          <p:nvPr/>
        </p:nvSpPr>
        <p:spPr bwMode="auto">
          <a:xfrm>
            <a:off x="3869151" y="5381625"/>
            <a:ext cx="46285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 dirty="0" smtClean="0"/>
              <a:t>  Adv</a:t>
            </a:r>
            <a:r>
              <a:rPr lang="da-DK" altLang="da-DK" sz="1100" dirty="0"/>
              <a:t>1</a:t>
            </a:r>
            <a:r>
              <a:rPr lang="da-DK" altLang="da-DK" sz="1400" dirty="0" smtClean="0"/>
              <a:t>      V</a:t>
            </a:r>
            <a:r>
              <a:rPr lang="da-DK" altLang="da-DK" sz="1050" dirty="0" smtClean="0"/>
              <a:t>2</a:t>
            </a:r>
            <a:r>
              <a:rPr lang="da-DK" altLang="da-DK" sz="1400" dirty="0" smtClean="0"/>
              <a:t>       Præd</a:t>
            </a:r>
            <a:r>
              <a:rPr lang="da-DK" altLang="da-DK" sz="1400" dirty="0"/>
              <a:t>.  Ind. Obj.  Obj.    Obj.præd.            Adv.    </a:t>
            </a:r>
          </a:p>
        </p:txBody>
      </p:sp>
      <p:sp>
        <p:nvSpPr>
          <p:cNvPr id="26" name="Kombinationstegning 25"/>
          <p:cNvSpPr/>
          <p:nvPr/>
        </p:nvSpPr>
        <p:spPr>
          <a:xfrm>
            <a:off x="3085383" y="3366655"/>
            <a:ext cx="2442154" cy="2103324"/>
          </a:xfrm>
          <a:custGeom>
            <a:avLst/>
            <a:gdLst>
              <a:gd name="connsiteX0" fmla="*/ 1375249 w 1375249"/>
              <a:gd name="connsiteY0" fmla="*/ 0 h 2106403"/>
              <a:gd name="connsiteX1" fmla="*/ 1250558 w 1375249"/>
              <a:gd name="connsiteY1" fmla="*/ 983672 h 2106403"/>
              <a:gd name="connsiteX2" fmla="*/ 862631 w 1375249"/>
              <a:gd name="connsiteY2" fmla="*/ 1620981 h 2106403"/>
              <a:gd name="connsiteX3" fmla="*/ 280740 w 1375249"/>
              <a:gd name="connsiteY3" fmla="*/ 1898072 h 2106403"/>
              <a:gd name="connsiteX4" fmla="*/ 31358 w 1375249"/>
              <a:gd name="connsiteY4" fmla="*/ 2092036 h 2106403"/>
              <a:gd name="connsiteX5" fmla="*/ 3649 w 1375249"/>
              <a:gd name="connsiteY5" fmla="*/ 2092036 h 2106403"/>
              <a:gd name="connsiteX6" fmla="*/ 3649 w 1375249"/>
              <a:gd name="connsiteY6" fmla="*/ 2092036 h 2106403"/>
              <a:gd name="connsiteX7" fmla="*/ 3649 w 1375249"/>
              <a:gd name="connsiteY7" fmla="*/ 2092036 h 2106403"/>
              <a:gd name="connsiteX8" fmla="*/ 3649 w 1375249"/>
              <a:gd name="connsiteY8" fmla="*/ 2092036 h 2106403"/>
              <a:gd name="connsiteX9" fmla="*/ 86776 w 1375249"/>
              <a:gd name="connsiteY9" fmla="*/ 2064327 h 2106403"/>
              <a:gd name="connsiteX0" fmla="*/ 1375249 w 1455906"/>
              <a:gd name="connsiteY0" fmla="*/ 0 h 2106403"/>
              <a:gd name="connsiteX1" fmla="*/ 1430667 w 1455906"/>
              <a:gd name="connsiteY1" fmla="*/ 1039090 h 2106403"/>
              <a:gd name="connsiteX2" fmla="*/ 862631 w 1455906"/>
              <a:gd name="connsiteY2" fmla="*/ 1620981 h 2106403"/>
              <a:gd name="connsiteX3" fmla="*/ 280740 w 1455906"/>
              <a:gd name="connsiteY3" fmla="*/ 1898072 h 2106403"/>
              <a:gd name="connsiteX4" fmla="*/ 31358 w 1455906"/>
              <a:gd name="connsiteY4" fmla="*/ 2092036 h 2106403"/>
              <a:gd name="connsiteX5" fmla="*/ 3649 w 1455906"/>
              <a:gd name="connsiteY5" fmla="*/ 2092036 h 2106403"/>
              <a:gd name="connsiteX6" fmla="*/ 3649 w 1455906"/>
              <a:gd name="connsiteY6" fmla="*/ 2092036 h 2106403"/>
              <a:gd name="connsiteX7" fmla="*/ 3649 w 1455906"/>
              <a:gd name="connsiteY7" fmla="*/ 2092036 h 2106403"/>
              <a:gd name="connsiteX8" fmla="*/ 3649 w 1455906"/>
              <a:gd name="connsiteY8" fmla="*/ 2092036 h 2106403"/>
              <a:gd name="connsiteX9" fmla="*/ 86776 w 1455906"/>
              <a:gd name="connsiteY9" fmla="*/ 2064327 h 2106403"/>
              <a:gd name="connsiteX0" fmla="*/ 1376026 w 1456683"/>
              <a:gd name="connsiteY0" fmla="*/ 0 h 2103324"/>
              <a:gd name="connsiteX1" fmla="*/ 1431444 w 1456683"/>
              <a:gd name="connsiteY1" fmla="*/ 1039090 h 2103324"/>
              <a:gd name="connsiteX2" fmla="*/ 863408 w 1456683"/>
              <a:gd name="connsiteY2" fmla="*/ 1620981 h 2103324"/>
              <a:gd name="connsiteX3" fmla="*/ 295372 w 1456683"/>
              <a:gd name="connsiteY3" fmla="*/ 1939635 h 2103324"/>
              <a:gd name="connsiteX4" fmla="*/ 32135 w 1456683"/>
              <a:gd name="connsiteY4" fmla="*/ 2092036 h 2103324"/>
              <a:gd name="connsiteX5" fmla="*/ 4426 w 1456683"/>
              <a:gd name="connsiteY5" fmla="*/ 2092036 h 2103324"/>
              <a:gd name="connsiteX6" fmla="*/ 4426 w 1456683"/>
              <a:gd name="connsiteY6" fmla="*/ 2092036 h 2103324"/>
              <a:gd name="connsiteX7" fmla="*/ 4426 w 1456683"/>
              <a:gd name="connsiteY7" fmla="*/ 2092036 h 2103324"/>
              <a:gd name="connsiteX8" fmla="*/ 4426 w 1456683"/>
              <a:gd name="connsiteY8" fmla="*/ 2092036 h 2103324"/>
              <a:gd name="connsiteX9" fmla="*/ 87553 w 1456683"/>
              <a:gd name="connsiteY9" fmla="*/ 2064327 h 2103324"/>
              <a:gd name="connsiteX0" fmla="*/ 1376026 w 1389453"/>
              <a:gd name="connsiteY0" fmla="*/ 0 h 2103324"/>
              <a:gd name="connsiteX1" fmla="*/ 1348316 w 1389453"/>
              <a:gd name="connsiteY1" fmla="*/ 1066800 h 2103324"/>
              <a:gd name="connsiteX2" fmla="*/ 863408 w 1389453"/>
              <a:gd name="connsiteY2" fmla="*/ 1620981 h 2103324"/>
              <a:gd name="connsiteX3" fmla="*/ 295372 w 1389453"/>
              <a:gd name="connsiteY3" fmla="*/ 1939635 h 2103324"/>
              <a:gd name="connsiteX4" fmla="*/ 32135 w 1389453"/>
              <a:gd name="connsiteY4" fmla="*/ 2092036 h 2103324"/>
              <a:gd name="connsiteX5" fmla="*/ 4426 w 1389453"/>
              <a:gd name="connsiteY5" fmla="*/ 2092036 h 2103324"/>
              <a:gd name="connsiteX6" fmla="*/ 4426 w 1389453"/>
              <a:gd name="connsiteY6" fmla="*/ 2092036 h 2103324"/>
              <a:gd name="connsiteX7" fmla="*/ 4426 w 1389453"/>
              <a:gd name="connsiteY7" fmla="*/ 2092036 h 2103324"/>
              <a:gd name="connsiteX8" fmla="*/ 4426 w 1389453"/>
              <a:gd name="connsiteY8" fmla="*/ 2092036 h 2103324"/>
              <a:gd name="connsiteX9" fmla="*/ 87553 w 1389453"/>
              <a:gd name="connsiteY9" fmla="*/ 2064327 h 2103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89453" h="2103324">
                <a:moveTo>
                  <a:pt x="1376026" y="0"/>
                </a:moveTo>
                <a:cubicBezTo>
                  <a:pt x="1356398" y="356754"/>
                  <a:pt x="1433752" y="796637"/>
                  <a:pt x="1348316" y="1066800"/>
                </a:cubicBezTo>
                <a:cubicBezTo>
                  <a:pt x="1262880" y="1336963"/>
                  <a:pt x="1038898" y="1475509"/>
                  <a:pt x="863408" y="1620981"/>
                </a:cubicBezTo>
                <a:cubicBezTo>
                  <a:pt x="687918" y="1766453"/>
                  <a:pt x="433917" y="1861126"/>
                  <a:pt x="295372" y="1939635"/>
                </a:cubicBezTo>
                <a:cubicBezTo>
                  <a:pt x="156827" y="2018144"/>
                  <a:pt x="80626" y="2066636"/>
                  <a:pt x="32135" y="2092036"/>
                </a:cubicBezTo>
                <a:cubicBezTo>
                  <a:pt x="-16356" y="2117436"/>
                  <a:pt x="4426" y="2092036"/>
                  <a:pt x="4426" y="2092036"/>
                </a:cubicBezTo>
                <a:lnTo>
                  <a:pt x="4426" y="2092036"/>
                </a:lnTo>
                <a:lnTo>
                  <a:pt x="4426" y="2092036"/>
                </a:lnTo>
                <a:lnTo>
                  <a:pt x="4426" y="2092036"/>
                </a:lnTo>
                <a:lnTo>
                  <a:pt x="87553" y="2064327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7" name="Kombinationstegning 26"/>
          <p:cNvSpPr/>
          <p:nvPr/>
        </p:nvSpPr>
        <p:spPr>
          <a:xfrm>
            <a:off x="3164884" y="3366655"/>
            <a:ext cx="3188877" cy="2105890"/>
          </a:xfrm>
          <a:custGeom>
            <a:avLst/>
            <a:gdLst>
              <a:gd name="connsiteX0" fmla="*/ 2147454 w 2251439"/>
              <a:gd name="connsiteY0" fmla="*/ 0 h 2105890"/>
              <a:gd name="connsiteX1" fmla="*/ 2147454 w 2251439"/>
              <a:gd name="connsiteY1" fmla="*/ 1205345 h 2105890"/>
              <a:gd name="connsiteX2" fmla="*/ 1066800 w 2251439"/>
              <a:gd name="connsiteY2" fmla="*/ 1717963 h 2105890"/>
              <a:gd name="connsiteX3" fmla="*/ 0 w 2251439"/>
              <a:gd name="connsiteY3" fmla="*/ 2105890 h 2105890"/>
              <a:gd name="connsiteX4" fmla="*/ 0 w 2251439"/>
              <a:gd name="connsiteY4" fmla="*/ 2105890 h 2105890"/>
              <a:gd name="connsiteX0" fmla="*/ 2147454 w 2169688"/>
              <a:gd name="connsiteY0" fmla="*/ 0 h 2105890"/>
              <a:gd name="connsiteX1" fmla="*/ 1856509 w 2169688"/>
              <a:gd name="connsiteY1" fmla="*/ 1205345 h 2105890"/>
              <a:gd name="connsiteX2" fmla="*/ 1066800 w 2169688"/>
              <a:gd name="connsiteY2" fmla="*/ 1717963 h 2105890"/>
              <a:gd name="connsiteX3" fmla="*/ 0 w 2169688"/>
              <a:gd name="connsiteY3" fmla="*/ 2105890 h 2105890"/>
              <a:gd name="connsiteX4" fmla="*/ 0 w 2169688"/>
              <a:gd name="connsiteY4" fmla="*/ 2105890 h 2105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9688" h="2105890">
                <a:moveTo>
                  <a:pt x="2147454" y="0"/>
                </a:moveTo>
                <a:cubicBezTo>
                  <a:pt x="2237508" y="459509"/>
                  <a:pt x="2036618" y="919018"/>
                  <a:pt x="1856509" y="1205345"/>
                </a:cubicBezTo>
                <a:cubicBezTo>
                  <a:pt x="1676400" y="1491672"/>
                  <a:pt x="1376218" y="1567872"/>
                  <a:pt x="1066800" y="1717963"/>
                </a:cubicBezTo>
                <a:cubicBezTo>
                  <a:pt x="757382" y="1868054"/>
                  <a:pt x="0" y="2105890"/>
                  <a:pt x="0" y="2105890"/>
                </a:cubicBezTo>
                <a:lnTo>
                  <a:pt x="0" y="2105890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8" name="Kombinationstegning 27"/>
          <p:cNvSpPr/>
          <p:nvPr/>
        </p:nvSpPr>
        <p:spPr>
          <a:xfrm>
            <a:off x="4283968" y="3311236"/>
            <a:ext cx="1479604" cy="2119746"/>
          </a:xfrm>
          <a:custGeom>
            <a:avLst/>
            <a:gdLst>
              <a:gd name="connsiteX0" fmla="*/ 914400 w 1129926"/>
              <a:gd name="connsiteY0" fmla="*/ 0 h 2119746"/>
              <a:gd name="connsiteX1" fmla="*/ 1066800 w 1129926"/>
              <a:gd name="connsiteY1" fmla="*/ 1108364 h 2119746"/>
              <a:gd name="connsiteX2" fmla="*/ 0 w 1129926"/>
              <a:gd name="connsiteY2" fmla="*/ 2119746 h 2119746"/>
              <a:gd name="connsiteX3" fmla="*/ 0 w 1129926"/>
              <a:gd name="connsiteY3" fmla="*/ 2119746 h 2119746"/>
              <a:gd name="connsiteX0" fmla="*/ 914400 w 974767"/>
              <a:gd name="connsiteY0" fmla="*/ 0 h 2119746"/>
              <a:gd name="connsiteX1" fmla="*/ 748145 w 974767"/>
              <a:gd name="connsiteY1" fmla="*/ 1274618 h 2119746"/>
              <a:gd name="connsiteX2" fmla="*/ 0 w 974767"/>
              <a:gd name="connsiteY2" fmla="*/ 2119746 h 2119746"/>
              <a:gd name="connsiteX3" fmla="*/ 0 w 974767"/>
              <a:gd name="connsiteY3" fmla="*/ 2119746 h 2119746"/>
              <a:gd name="connsiteX0" fmla="*/ 914400 w 983754"/>
              <a:gd name="connsiteY0" fmla="*/ 0 h 2119746"/>
              <a:gd name="connsiteX1" fmla="*/ 789709 w 983754"/>
              <a:gd name="connsiteY1" fmla="*/ 1343891 h 2119746"/>
              <a:gd name="connsiteX2" fmla="*/ 0 w 983754"/>
              <a:gd name="connsiteY2" fmla="*/ 2119746 h 2119746"/>
              <a:gd name="connsiteX3" fmla="*/ 0 w 983754"/>
              <a:gd name="connsiteY3" fmla="*/ 2119746 h 2119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3754" h="2119746">
                <a:moveTo>
                  <a:pt x="914400" y="0"/>
                </a:moveTo>
                <a:cubicBezTo>
                  <a:pt x="1066800" y="377536"/>
                  <a:pt x="942109" y="990600"/>
                  <a:pt x="789709" y="1343891"/>
                </a:cubicBezTo>
                <a:cubicBezTo>
                  <a:pt x="637309" y="1697182"/>
                  <a:pt x="131618" y="1990437"/>
                  <a:pt x="0" y="2119746"/>
                </a:cubicBezTo>
                <a:lnTo>
                  <a:pt x="0" y="2119746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9" name="Kombinationstegning 28"/>
          <p:cNvSpPr/>
          <p:nvPr/>
        </p:nvSpPr>
        <p:spPr>
          <a:xfrm>
            <a:off x="4283968" y="3338945"/>
            <a:ext cx="2248249" cy="2092037"/>
          </a:xfrm>
          <a:custGeom>
            <a:avLst/>
            <a:gdLst>
              <a:gd name="connsiteX0" fmla="*/ 1634836 w 1684162"/>
              <a:gd name="connsiteY0" fmla="*/ 0 h 2092037"/>
              <a:gd name="connsiteX1" fmla="*/ 1634836 w 1684162"/>
              <a:gd name="connsiteY1" fmla="*/ 595746 h 2092037"/>
              <a:gd name="connsiteX2" fmla="*/ 1122218 w 1684162"/>
              <a:gd name="connsiteY2" fmla="*/ 1579419 h 2092037"/>
              <a:gd name="connsiteX3" fmla="*/ 0 w 1684162"/>
              <a:gd name="connsiteY3" fmla="*/ 2092037 h 2092037"/>
              <a:gd name="connsiteX4" fmla="*/ 0 w 1684162"/>
              <a:gd name="connsiteY4" fmla="*/ 2092037 h 2092037"/>
              <a:gd name="connsiteX5" fmla="*/ 0 w 1684162"/>
              <a:gd name="connsiteY5" fmla="*/ 2092037 h 2092037"/>
              <a:gd name="connsiteX0" fmla="*/ 1634836 w 1692039"/>
              <a:gd name="connsiteY0" fmla="*/ 0 h 2092037"/>
              <a:gd name="connsiteX1" fmla="*/ 1634836 w 1692039"/>
              <a:gd name="connsiteY1" fmla="*/ 595746 h 2092037"/>
              <a:gd name="connsiteX2" fmla="*/ 1011381 w 1692039"/>
              <a:gd name="connsiteY2" fmla="*/ 1565564 h 2092037"/>
              <a:gd name="connsiteX3" fmla="*/ 0 w 1692039"/>
              <a:gd name="connsiteY3" fmla="*/ 2092037 h 2092037"/>
              <a:gd name="connsiteX4" fmla="*/ 0 w 1692039"/>
              <a:gd name="connsiteY4" fmla="*/ 2092037 h 2092037"/>
              <a:gd name="connsiteX5" fmla="*/ 0 w 1692039"/>
              <a:gd name="connsiteY5" fmla="*/ 2092037 h 2092037"/>
              <a:gd name="connsiteX0" fmla="*/ 1634836 w 1655417"/>
              <a:gd name="connsiteY0" fmla="*/ 0 h 2092037"/>
              <a:gd name="connsiteX1" fmla="*/ 1551708 w 1655417"/>
              <a:gd name="connsiteY1" fmla="*/ 734291 h 2092037"/>
              <a:gd name="connsiteX2" fmla="*/ 1011381 w 1655417"/>
              <a:gd name="connsiteY2" fmla="*/ 1565564 h 2092037"/>
              <a:gd name="connsiteX3" fmla="*/ 0 w 1655417"/>
              <a:gd name="connsiteY3" fmla="*/ 2092037 h 2092037"/>
              <a:gd name="connsiteX4" fmla="*/ 0 w 1655417"/>
              <a:gd name="connsiteY4" fmla="*/ 2092037 h 2092037"/>
              <a:gd name="connsiteX5" fmla="*/ 0 w 1655417"/>
              <a:gd name="connsiteY5" fmla="*/ 2092037 h 209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5417" h="2092037">
                <a:moveTo>
                  <a:pt x="1634836" y="0"/>
                </a:moveTo>
                <a:cubicBezTo>
                  <a:pt x="1677554" y="166255"/>
                  <a:pt x="1655617" y="473364"/>
                  <a:pt x="1551708" y="734291"/>
                </a:cubicBezTo>
                <a:cubicBezTo>
                  <a:pt x="1447799" y="995218"/>
                  <a:pt x="1269999" y="1339273"/>
                  <a:pt x="1011381" y="1565564"/>
                </a:cubicBezTo>
                <a:cubicBezTo>
                  <a:pt x="752763" y="1791855"/>
                  <a:pt x="168563" y="2004292"/>
                  <a:pt x="0" y="2092037"/>
                </a:cubicBezTo>
                <a:lnTo>
                  <a:pt x="0" y="2092037"/>
                </a:lnTo>
                <a:lnTo>
                  <a:pt x="0" y="2092037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1" name="Kombinationstegning 30"/>
          <p:cNvSpPr/>
          <p:nvPr/>
        </p:nvSpPr>
        <p:spPr>
          <a:xfrm>
            <a:off x="5220071" y="3255818"/>
            <a:ext cx="889783" cy="2214161"/>
          </a:xfrm>
          <a:custGeom>
            <a:avLst/>
            <a:gdLst>
              <a:gd name="connsiteX0" fmla="*/ 840780 w 1054275"/>
              <a:gd name="connsiteY0" fmla="*/ 0 h 2313812"/>
              <a:gd name="connsiteX1" fmla="*/ 1007034 w 1054275"/>
              <a:gd name="connsiteY1" fmla="*/ 734291 h 2313812"/>
              <a:gd name="connsiteX2" fmla="*/ 92634 w 1054275"/>
              <a:gd name="connsiteY2" fmla="*/ 2175164 h 2313812"/>
              <a:gd name="connsiteX3" fmla="*/ 78780 w 1054275"/>
              <a:gd name="connsiteY3" fmla="*/ 2175164 h 2313812"/>
              <a:gd name="connsiteX0" fmla="*/ 833215 w 965021"/>
              <a:gd name="connsiteY0" fmla="*/ 0 h 2286958"/>
              <a:gd name="connsiteX1" fmla="*/ 888633 w 965021"/>
              <a:gd name="connsiteY1" fmla="*/ 1122218 h 2286958"/>
              <a:gd name="connsiteX2" fmla="*/ 85069 w 965021"/>
              <a:gd name="connsiteY2" fmla="*/ 2175164 h 2286958"/>
              <a:gd name="connsiteX3" fmla="*/ 71215 w 965021"/>
              <a:gd name="connsiteY3" fmla="*/ 2175164 h 2286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5021" h="2286958">
                <a:moveTo>
                  <a:pt x="833215" y="0"/>
                </a:moveTo>
                <a:cubicBezTo>
                  <a:pt x="978687" y="185882"/>
                  <a:pt x="1013324" y="759691"/>
                  <a:pt x="888633" y="1122218"/>
                </a:cubicBezTo>
                <a:cubicBezTo>
                  <a:pt x="763942" y="1484745"/>
                  <a:pt x="221305" y="1999673"/>
                  <a:pt x="85069" y="2175164"/>
                </a:cubicBezTo>
                <a:cubicBezTo>
                  <a:pt x="-51167" y="2350655"/>
                  <a:pt x="787" y="2295237"/>
                  <a:pt x="71215" y="2175164"/>
                </a:cubicBez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2" name="Kombinationstegning 31"/>
          <p:cNvSpPr/>
          <p:nvPr/>
        </p:nvSpPr>
        <p:spPr>
          <a:xfrm>
            <a:off x="5902036" y="3789040"/>
            <a:ext cx="357697" cy="1628087"/>
          </a:xfrm>
          <a:custGeom>
            <a:avLst/>
            <a:gdLst>
              <a:gd name="connsiteX0" fmla="*/ 0 w 415637"/>
              <a:gd name="connsiteY0" fmla="*/ 0 h 1565563"/>
              <a:gd name="connsiteX1" fmla="*/ 415637 w 415637"/>
              <a:gd name="connsiteY1" fmla="*/ 1565563 h 1565563"/>
              <a:gd name="connsiteX2" fmla="*/ 415637 w 415637"/>
              <a:gd name="connsiteY2" fmla="*/ 1565563 h 156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5637" h="1565563">
                <a:moveTo>
                  <a:pt x="0" y="0"/>
                </a:moveTo>
                <a:lnTo>
                  <a:pt x="415637" y="1565563"/>
                </a:lnTo>
                <a:lnTo>
                  <a:pt x="415637" y="1565563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3" name="Kombinationstegning 32"/>
          <p:cNvSpPr/>
          <p:nvPr/>
        </p:nvSpPr>
        <p:spPr>
          <a:xfrm>
            <a:off x="6012000" y="3789040"/>
            <a:ext cx="873709" cy="1683505"/>
          </a:xfrm>
          <a:custGeom>
            <a:avLst/>
            <a:gdLst>
              <a:gd name="connsiteX0" fmla="*/ 0 w 858982"/>
              <a:gd name="connsiteY0" fmla="*/ 0 h 1524000"/>
              <a:gd name="connsiteX1" fmla="*/ 443346 w 858982"/>
              <a:gd name="connsiteY1" fmla="*/ 1066800 h 1524000"/>
              <a:gd name="connsiteX2" fmla="*/ 858982 w 858982"/>
              <a:gd name="connsiteY2" fmla="*/ 1524000 h 1524000"/>
              <a:gd name="connsiteX3" fmla="*/ 858982 w 858982"/>
              <a:gd name="connsiteY3" fmla="*/ 152400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8982" h="1524000">
                <a:moveTo>
                  <a:pt x="0" y="0"/>
                </a:moveTo>
                <a:cubicBezTo>
                  <a:pt x="150091" y="406400"/>
                  <a:pt x="300182" y="812800"/>
                  <a:pt x="443346" y="1066800"/>
                </a:cubicBezTo>
                <a:cubicBezTo>
                  <a:pt x="586510" y="1320800"/>
                  <a:pt x="858982" y="1524000"/>
                  <a:pt x="858982" y="1524000"/>
                </a:cubicBezTo>
                <a:lnTo>
                  <a:pt x="858982" y="1524000"/>
                </a:ln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4" name="Kombinationstegning 33"/>
          <p:cNvSpPr/>
          <p:nvPr/>
        </p:nvSpPr>
        <p:spPr>
          <a:xfrm>
            <a:off x="6259733" y="3352800"/>
            <a:ext cx="625976" cy="2064327"/>
          </a:xfrm>
          <a:custGeom>
            <a:avLst/>
            <a:gdLst>
              <a:gd name="connsiteX0" fmla="*/ 554182 w 688892"/>
              <a:gd name="connsiteY0" fmla="*/ 0 h 2078182"/>
              <a:gd name="connsiteX1" fmla="*/ 651163 w 688892"/>
              <a:gd name="connsiteY1" fmla="*/ 1205345 h 2078182"/>
              <a:gd name="connsiteX2" fmla="*/ 0 w 688892"/>
              <a:gd name="connsiteY2" fmla="*/ 2078182 h 2078182"/>
              <a:gd name="connsiteX3" fmla="*/ 0 w 688892"/>
              <a:gd name="connsiteY3" fmla="*/ 2078182 h 2078182"/>
              <a:gd name="connsiteX0" fmla="*/ 554182 w 587606"/>
              <a:gd name="connsiteY0" fmla="*/ 0 h 2078182"/>
              <a:gd name="connsiteX1" fmla="*/ 429358 w 587606"/>
              <a:gd name="connsiteY1" fmla="*/ 1302978 h 2078182"/>
              <a:gd name="connsiteX2" fmla="*/ 0 w 587606"/>
              <a:gd name="connsiteY2" fmla="*/ 2078182 h 2078182"/>
              <a:gd name="connsiteX3" fmla="*/ 0 w 587606"/>
              <a:gd name="connsiteY3" fmla="*/ 2078182 h 2078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606" h="2078182">
                <a:moveTo>
                  <a:pt x="554182" y="0"/>
                </a:moveTo>
                <a:cubicBezTo>
                  <a:pt x="648854" y="429490"/>
                  <a:pt x="521722" y="956614"/>
                  <a:pt x="429358" y="1302978"/>
                </a:cubicBezTo>
                <a:cubicBezTo>
                  <a:pt x="336994" y="1649342"/>
                  <a:pt x="71560" y="1948982"/>
                  <a:pt x="0" y="2078182"/>
                </a:cubicBezTo>
                <a:lnTo>
                  <a:pt x="0" y="2078182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5" name="Kombinationstegning 34"/>
          <p:cNvSpPr/>
          <p:nvPr/>
        </p:nvSpPr>
        <p:spPr>
          <a:xfrm>
            <a:off x="5874327" y="3713018"/>
            <a:ext cx="906145" cy="1717964"/>
          </a:xfrm>
          <a:custGeom>
            <a:avLst/>
            <a:gdLst>
              <a:gd name="connsiteX0" fmla="*/ 886691 w 906145"/>
              <a:gd name="connsiteY0" fmla="*/ 0 h 1717964"/>
              <a:gd name="connsiteX1" fmla="*/ 789709 w 906145"/>
              <a:gd name="connsiteY1" fmla="*/ 789709 h 1717964"/>
              <a:gd name="connsiteX2" fmla="*/ 0 w 906145"/>
              <a:gd name="connsiteY2" fmla="*/ 1717964 h 1717964"/>
              <a:gd name="connsiteX3" fmla="*/ 0 w 906145"/>
              <a:gd name="connsiteY3" fmla="*/ 1717964 h 171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6145" h="1717964">
                <a:moveTo>
                  <a:pt x="886691" y="0"/>
                </a:moveTo>
                <a:cubicBezTo>
                  <a:pt x="912091" y="251691"/>
                  <a:pt x="937491" y="503382"/>
                  <a:pt x="789709" y="789709"/>
                </a:cubicBezTo>
                <a:cubicBezTo>
                  <a:pt x="641927" y="1076036"/>
                  <a:pt x="0" y="1717964"/>
                  <a:pt x="0" y="1717964"/>
                </a:cubicBezTo>
                <a:lnTo>
                  <a:pt x="0" y="1717964"/>
                </a:lnTo>
              </a:path>
            </a:pathLst>
          </a:custGeom>
          <a:noFill/>
          <a:ln w="95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9" name="Kombinationstegning 38"/>
          <p:cNvSpPr/>
          <p:nvPr/>
        </p:nvSpPr>
        <p:spPr>
          <a:xfrm>
            <a:off x="6012000" y="3352800"/>
            <a:ext cx="1865948" cy="2022764"/>
          </a:xfrm>
          <a:custGeom>
            <a:avLst/>
            <a:gdLst>
              <a:gd name="connsiteX0" fmla="*/ 164595 w 1993395"/>
              <a:gd name="connsiteY0" fmla="*/ 0 h 2022764"/>
              <a:gd name="connsiteX1" fmla="*/ 220013 w 1993395"/>
              <a:gd name="connsiteY1" fmla="*/ 318655 h 2022764"/>
              <a:gd name="connsiteX2" fmla="*/ 109177 w 1993395"/>
              <a:gd name="connsiteY2" fmla="*/ 498764 h 2022764"/>
              <a:gd name="connsiteX3" fmla="*/ 1993395 w 1993395"/>
              <a:gd name="connsiteY3" fmla="*/ 2022764 h 2022764"/>
              <a:gd name="connsiteX4" fmla="*/ 1993395 w 1993395"/>
              <a:gd name="connsiteY4" fmla="*/ 2022764 h 2022764"/>
              <a:gd name="connsiteX0" fmla="*/ 61854 w 1890654"/>
              <a:gd name="connsiteY0" fmla="*/ 0 h 2022764"/>
              <a:gd name="connsiteX1" fmla="*/ 117272 w 1890654"/>
              <a:gd name="connsiteY1" fmla="*/ 318655 h 2022764"/>
              <a:gd name="connsiteX2" fmla="*/ 132778 w 1890654"/>
              <a:gd name="connsiteY2" fmla="*/ 692728 h 2022764"/>
              <a:gd name="connsiteX3" fmla="*/ 1890654 w 1890654"/>
              <a:gd name="connsiteY3" fmla="*/ 2022764 h 2022764"/>
              <a:gd name="connsiteX4" fmla="*/ 1890654 w 1890654"/>
              <a:gd name="connsiteY4" fmla="*/ 2022764 h 202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0654" h="2022764">
                <a:moveTo>
                  <a:pt x="61854" y="0"/>
                </a:moveTo>
                <a:cubicBezTo>
                  <a:pt x="94181" y="117764"/>
                  <a:pt x="105451" y="203200"/>
                  <a:pt x="117272" y="318655"/>
                </a:cubicBezTo>
                <a:cubicBezTo>
                  <a:pt x="129093" y="434110"/>
                  <a:pt x="-162786" y="408710"/>
                  <a:pt x="132778" y="692728"/>
                </a:cubicBezTo>
                <a:cubicBezTo>
                  <a:pt x="428342" y="976746"/>
                  <a:pt x="1597675" y="1801091"/>
                  <a:pt x="1890654" y="2022764"/>
                </a:cubicBezTo>
                <a:lnTo>
                  <a:pt x="1890654" y="2022764"/>
                </a:lnTo>
              </a:path>
            </a:pathLst>
          </a:cu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2843689" y="5385953"/>
            <a:ext cx="1035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Subj.        V</a:t>
            </a:r>
            <a:r>
              <a:rPr lang="da-DK" sz="1050" dirty="0" smtClean="0"/>
              <a:t>1</a:t>
            </a:r>
            <a:endParaRPr lang="da-DK" sz="1050" dirty="0"/>
          </a:p>
        </p:txBody>
      </p:sp>
      <p:sp>
        <p:nvSpPr>
          <p:cNvPr id="37" name="Tekstboks 36"/>
          <p:cNvSpPr txBox="1"/>
          <p:nvPr/>
        </p:nvSpPr>
        <p:spPr>
          <a:xfrm>
            <a:off x="3890811" y="2928485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38" name="Kantet venstreparentes 37"/>
          <p:cNvSpPr/>
          <p:nvPr/>
        </p:nvSpPr>
        <p:spPr>
          <a:xfrm flipH="1">
            <a:off x="7943612" y="5385954"/>
            <a:ext cx="288306" cy="30777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1" name="Kantet venstreparentes 40"/>
          <p:cNvSpPr/>
          <p:nvPr/>
        </p:nvSpPr>
        <p:spPr>
          <a:xfrm>
            <a:off x="2876578" y="5372100"/>
            <a:ext cx="288306" cy="30777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Kombinationstegning 6"/>
          <p:cNvSpPr/>
          <p:nvPr/>
        </p:nvSpPr>
        <p:spPr>
          <a:xfrm>
            <a:off x="1635717" y="4149081"/>
            <a:ext cx="992067" cy="1230698"/>
          </a:xfrm>
          <a:custGeom>
            <a:avLst/>
            <a:gdLst>
              <a:gd name="connsiteX0" fmla="*/ 2770028 w 2770028"/>
              <a:gd name="connsiteY0" fmla="*/ 0 h 1043305"/>
              <a:gd name="connsiteX1" fmla="*/ 1772501 w 2770028"/>
              <a:gd name="connsiteY1" fmla="*/ 443345 h 1043305"/>
              <a:gd name="connsiteX2" fmla="*/ 317774 w 2770028"/>
              <a:gd name="connsiteY2" fmla="*/ 318654 h 1043305"/>
              <a:gd name="connsiteX3" fmla="*/ 26828 w 2770028"/>
              <a:gd name="connsiteY3" fmla="*/ 983672 h 1043305"/>
              <a:gd name="connsiteX4" fmla="*/ 12974 w 2770028"/>
              <a:gd name="connsiteY4" fmla="*/ 1011382 h 1043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0028" h="1043305">
                <a:moveTo>
                  <a:pt x="2770028" y="0"/>
                </a:moveTo>
                <a:cubicBezTo>
                  <a:pt x="2475619" y="195118"/>
                  <a:pt x="2181210" y="390236"/>
                  <a:pt x="1772501" y="443345"/>
                </a:cubicBezTo>
                <a:cubicBezTo>
                  <a:pt x="1363792" y="496454"/>
                  <a:pt x="608719" y="228600"/>
                  <a:pt x="317774" y="318654"/>
                </a:cubicBezTo>
                <a:cubicBezTo>
                  <a:pt x="26829" y="408708"/>
                  <a:pt x="77628" y="868217"/>
                  <a:pt x="26828" y="983672"/>
                </a:cubicBezTo>
                <a:cubicBezTo>
                  <a:pt x="-23972" y="1099127"/>
                  <a:pt x="12974" y="1011382"/>
                  <a:pt x="12974" y="1011382"/>
                </a:cubicBezTo>
              </a:path>
            </a:pathLst>
          </a:cu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3" name="Rektangel 42"/>
          <p:cNvSpPr/>
          <p:nvPr/>
        </p:nvSpPr>
        <p:spPr>
          <a:xfrm>
            <a:off x="3925084" y="1168578"/>
            <a:ext cx="2046830" cy="55244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talen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Tekstboks 1"/>
          <p:cNvSpPr txBox="1"/>
          <p:nvPr/>
        </p:nvSpPr>
        <p:spPr>
          <a:xfrm>
            <a:off x="2211657" y="2395627"/>
            <a:ext cx="12828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>
                <a:solidFill>
                  <a:srgbClr val="FF0000"/>
                </a:solidFill>
              </a:rPr>
              <a:t>h</a:t>
            </a:r>
            <a:r>
              <a:rPr lang="da-DK" b="1" dirty="0" smtClean="0">
                <a:solidFill>
                  <a:srgbClr val="FF0000"/>
                </a:solidFill>
              </a:rPr>
              <a:t>ævder</a:t>
            </a:r>
          </a:p>
          <a:p>
            <a:r>
              <a:rPr lang="da-DK" b="1" dirty="0">
                <a:solidFill>
                  <a:srgbClr val="FF0000"/>
                </a:solidFill>
              </a:rPr>
              <a:t>m</a:t>
            </a:r>
            <a:r>
              <a:rPr lang="da-DK" b="1" dirty="0" smtClean="0">
                <a:solidFill>
                  <a:srgbClr val="FF0000"/>
                </a:solidFill>
              </a:rPr>
              <a:t>eddeler</a:t>
            </a:r>
          </a:p>
          <a:p>
            <a:r>
              <a:rPr lang="da-DK" b="1" dirty="0">
                <a:solidFill>
                  <a:srgbClr val="FF0000"/>
                </a:solidFill>
              </a:rPr>
              <a:t>a</a:t>
            </a:r>
            <a:r>
              <a:rPr lang="da-DK" b="1" dirty="0" smtClean="0">
                <a:solidFill>
                  <a:srgbClr val="FF0000"/>
                </a:solidFill>
              </a:rPr>
              <a:t>nmoder</a:t>
            </a:r>
          </a:p>
          <a:p>
            <a:r>
              <a:rPr lang="da-DK" b="1" dirty="0">
                <a:solidFill>
                  <a:srgbClr val="FF0000"/>
                </a:solidFill>
              </a:rPr>
              <a:t>b</a:t>
            </a:r>
            <a:r>
              <a:rPr lang="da-DK" b="1" dirty="0" smtClean="0">
                <a:solidFill>
                  <a:srgbClr val="FF0000"/>
                </a:solidFill>
              </a:rPr>
              <a:t>eordrer</a:t>
            </a:r>
          </a:p>
          <a:p>
            <a:r>
              <a:rPr lang="da-DK" b="1" dirty="0">
                <a:solidFill>
                  <a:srgbClr val="FF0000"/>
                </a:solidFill>
              </a:rPr>
              <a:t>l</a:t>
            </a:r>
            <a:r>
              <a:rPr lang="da-DK" b="1" dirty="0" smtClean="0">
                <a:solidFill>
                  <a:srgbClr val="FF0000"/>
                </a:solidFill>
              </a:rPr>
              <a:t>over</a:t>
            </a:r>
          </a:p>
          <a:p>
            <a:r>
              <a:rPr lang="da-DK" b="1" dirty="0" smtClean="0">
                <a:solidFill>
                  <a:srgbClr val="FF0000"/>
                </a:solidFill>
              </a:rPr>
              <a:t>anerkender</a:t>
            </a:r>
          </a:p>
        </p:txBody>
      </p:sp>
      <p:sp>
        <p:nvSpPr>
          <p:cNvPr id="44" name="Tekstboks 43"/>
          <p:cNvSpPr txBox="1"/>
          <p:nvPr/>
        </p:nvSpPr>
        <p:spPr>
          <a:xfrm>
            <a:off x="3034198" y="1675547"/>
            <a:ext cx="1835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 smtClean="0"/>
              <a:t>illokutionær ramme</a:t>
            </a:r>
            <a:endParaRPr lang="da-DK" sz="1600" dirty="0"/>
          </a:p>
        </p:txBody>
      </p:sp>
      <p:cxnSp>
        <p:nvCxnSpPr>
          <p:cNvPr id="8" name="Lige forbindelse 7"/>
          <p:cNvCxnSpPr/>
          <p:nvPr/>
        </p:nvCxnSpPr>
        <p:spPr>
          <a:xfrm>
            <a:off x="683568" y="5627038"/>
            <a:ext cx="1944216" cy="610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forbindelse 11"/>
          <p:cNvCxnSpPr/>
          <p:nvPr/>
        </p:nvCxnSpPr>
        <p:spPr>
          <a:xfrm flipH="1">
            <a:off x="2627784" y="5693731"/>
            <a:ext cx="1080122" cy="5435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/>
        </p:nvCxnSpPr>
        <p:spPr>
          <a:xfrm>
            <a:off x="1907704" y="5679877"/>
            <a:ext cx="1800200" cy="5574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Lige forbindelse 20"/>
          <p:cNvCxnSpPr/>
          <p:nvPr/>
        </p:nvCxnSpPr>
        <p:spPr>
          <a:xfrm flipH="1">
            <a:off x="3707905" y="5720179"/>
            <a:ext cx="367637" cy="517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Lige forbindelse 46"/>
          <p:cNvCxnSpPr/>
          <p:nvPr/>
        </p:nvCxnSpPr>
        <p:spPr>
          <a:xfrm>
            <a:off x="323528" y="5679877"/>
            <a:ext cx="3384376" cy="5574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Lige forbindelse 49"/>
          <p:cNvCxnSpPr/>
          <p:nvPr/>
        </p:nvCxnSpPr>
        <p:spPr>
          <a:xfrm>
            <a:off x="1331640" y="5627038"/>
            <a:ext cx="3096344" cy="610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Lige forbindelse 52"/>
          <p:cNvCxnSpPr/>
          <p:nvPr/>
        </p:nvCxnSpPr>
        <p:spPr>
          <a:xfrm flipH="1">
            <a:off x="4427984" y="5627038"/>
            <a:ext cx="259369" cy="610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Lige forbindelse 54"/>
          <p:cNvCxnSpPr/>
          <p:nvPr/>
        </p:nvCxnSpPr>
        <p:spPr>
          <a:xfrm flipH="1">
            <a:off x="3707904" y="5627038"/>
            <a:ext cx="2166423" cy="610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Lige forbindelse 56"/>
          <p:cNvCxnSpPr/>
          <p:nvPr/>
        </p:nvCxnSpPr>
        <p:spPr>
          <a:xfrm>
            <a:off x="5405811" y="5627038"/>
            <a:ext cx="1374661" cy="610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Lige forbindelse 58"/>
          <p:cNvCxnSpPr/>
          <p:nvPr/>
        </p:nvCxnSpPr>
        <p:spPr>
          <a:xfrm flipH="1">
            <a:off x="6780472" y="5679877"/>
            <a:ext cx="112502" cy="5574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Lige forbindelse 60"/>
          <p:cNvCxnSpPr/>
          <p:nvPr/>
        </p:nvCxnSpPr>
        <p:spPr>
          <a:xfrm>
            <a:off x="5874327" y="5564521"/>
            <a:ext cx="0" cy="672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Lige forbindelse 1023"/>
          <p:cNvCxnSpPr/>
          <p:nvPr/>
        </p:nvCxnSpPr>
        <p:spPr>
          <a:xfrm flipH="1">
            <a:off x="5902036" y="5627038"/>
            <a:ext cx="451725" cy="610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Tekstboks 1024"/>
          <p:cNvSpPr txBox="1"/>
          <p:nvPr/>
        </p:nvSpPr>
        <p:spPr>
          <a:xfrm>
            <a:off x="393644" y="6237312"/>
            <a:ext cx="784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 smtClean="0"/>
              <a:t>K           f                        </a:t>
            </a:r>
            <a:r>
              <a:rPr lang="da-DK" b="1" dirty="0" smtClean="0"/>
              <a:t>V</a:t>
            </a:r>
            <a:r>
              <a:rPr lang="da-DK" sz="1400" b="1" dirty="0" smtClean="0"/>
              <a:t>1</a:t>
            </a:r>
            <a:r>
              <a:rPr lang="da-DK" b="1" dirty="0" smtClean="0"/>
              <a:t>               X</a:t>
            </a:r>
            <a:r>
              <a:rPr lang="da-DK" sz="1400" b="1" dirty="0" smtClean="0"/>
              <a:t>1  </a:t>
            </a:r>
            <a:r>
              <a:rPr lang="da-DK" b="1" dirty="0" smtClean="0"/>
              <a:t>       </a:t>
            </a:r>
            <a:r>
              <a:rPr lang="da-DK" b="1" dirty="0" smtClean="0"/>
              <a:t>  </a:t>
            </a:r>
            <a:r>
              <a:rPr lang="da-DK" b="1" dirty="0" smtClean="0"/>
              <a:t>V</a:t>
            </a:r>
            <a:r>
              <a:rPr lang="da-DK" sz="1400" b="1" dirty="0" smtClean="0"/>
              <a:t>2 </a:t>
            </a:r>
            <a:r>
              <a:rPr lang="da-DK" b="1" dirty="0" smtClean="0"/>
              <a:t>                       O               P               X</a:t>
            </a:r>
            <a:r>
              <a:rPr lang="da-DK" sz="1400" b="1" dirty="0" smtClean="0"/>
              <a:t>2</a:t>
            </a:r>
            <a:endParaRPr lang="da-DK" b="1" dirty="0"/>
          </a:p>
        </p:txBody>
      </p:sp>
      <p:cxnSp>
        <p:nvCxnSpPr>
          <p:cNvPr id="1028" name="Lige forbindelse 1027"/>
          <p:cNvCxnSpPr/>
          <p:nvPr/>
        </p:nvCxnSpPr>
        <p:spPr>
          <a:xfrm flipH="1">
            <a:off x="7668344" y="5627038"/>
            <a:ext cx="275268" cy="610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boks 45"/>
          <p:cNvSpPr txBox="1"/>
          <p:nvPr/>
        </p:nvSpPr>
        <p:spPr>
          <a:xfrm>
            <a:off x="4067807" y="2859857"/>
            <a:ext cx="13014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>
                <a:solidFill>
                  <a:srgbClr val="FF5353"/>
                </a:solidFill>
              </a:rPr>
              <a:t>t</a:t>
            </a:r>
            <a:r>
              <a:rPr lang="da-DK" b="1" dirty="0" smtClean="0">
                <a:solidFill>
                  <a:srgbClr val="FF5353"/>
                </a:solidFill>
              </a:rPr>
              <a:t>ænker (på)</a:t>
            </a:r>
          </a:p>
          <a:p>
            <a:r>
              <a:rPr lang="da-DK" b="1" dirty="0">
                <a:solidFill>
                  <a:srgbClr val="FF5353"/>
                </a:solidFill>
              </a:rPr>
              <a:t>t</a:t>
            </a:r>
            <a:r>
              <a:rPr lang="da-DK" b="1" dirty="0" smtClean="0">
                <a:solidFill>
                  <a:srgbClr val="FF5353"/>
                </a:solidFill>
              </a:rPr>
              <a:t>ror</a:t>
            </a:r>
          </a:p>
          <a:p>
            <a:r>
              <a:rPr lang="da-DK" b="1" dirty="0">
                <a:solidFill>
                  <a:srgbClr val="FF5353"/>
                </a:solidFill>
              </a:rPr>
              <a:t>v</a:t>
            </a:r>
            <a:r>
              <a:rPr lang="da-DK" b="1" dirty="0" smtClean="0">
                <a:solidFill>
                  <a:srgbClr val="FF5353"/>
                </a:solidFill>
              </a:rPr>
              <a:t>ed</a:t>
            </a:r>
          </a:p>
          <a:p>
            <a:r>
              <a:rPr lang="da-DK" b="1" dirty="0">
                <a:solidFill>
                  <a:srgbClr val="FF5353"/>
                </a:solidFill>
              </a:rPr>
              <a:t>ø</a:t>
            </a:r>
            <a:r>
              <a:rPr lang="da-DK" b="1" dirty="0" smtClean="0">
                <a:solidFill>
                  <a:srgbClr val="FF5353"/>
                </a:solidFill>
              </a:rPr>
              <a:t>nsker</a:t>
            </a:r>
          </a:p>
          <a:p>
            <a:r>
              <a:rPr lang="da-DK" b="1" dirty="0">
                <a:solidFill>
                  <a:srgbClr val="FF5353"/>
                </a:solidFill>
              </a:rPr>
              <a:t>h</a:t>
            </a:r>
            <a:r>
              <a:rPr lang="da-DK" b="1" dirty="0" smtClean="0">
                <a:solidFill>
                  <a:srgbClr val="FF5353"/>
                </a:solidFill>
              </a:rPr>
              <a:t>åber</a:t>
            </a:r>
          </a:p>
          <a:p>
            <a:endParaRPr lang="da-DK" dirty="0">
              <a:solidFill>
                <a:srgbClr val="FF53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13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/>
          <p:nvPr/>
        </p:nvSpPr>
        <p:spPr>
          <a:xfrm>
            <a:off x="3851920" y="6295372"/>
            <a:ext cx="5022916" cy="2299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Rektangel 13"/>
          <p:cNvSpPr/>
          <p:nvPr/>
        </p:nvSpPr>
        <p:spPr>
          <a:xfrm>
            <a:off x="781458" y="6309320"/>
            <a:ext cx="3070462" cy="216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/>
          <p:cNvSpPr/>
          <p:nvPr/>
        </p:nvSpPr>
        <p:spPr>
          <a:xfrm>
            <a:off x="8466835" y="6032320"/>
            <a:ext cx="408000" cy="2630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ektangel 11"/>
          <p:cNvSpPr/>
          <p:nvPr/>
        </p:nvSpPr>
        <p:spPr>
          <a:xfrm>
            <a:off x="781458" y="6026682"/>
            <a:ext cx="7678974" cy="282638"/>
          </a:xfrm>
          <a:prstGeom prst="rect">
            <a:avLst/>
          </a:prstGeom>
          <a:solidFill>
            <a:srgbClr val="679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ktangel 10"/>
          <p:cNvSpPr/>
          <p:nvPr/>
        </p:nvSpPr>
        <p:spPr>
          <a:xfrm>
            <a:off x="781459" y="5752503"/>
            <a:ext cx="8093376" cy="2687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Ellipse 1"/>
          <p:cNvSpPr/>
          <p:nvPr/>
        </p:nvSpPr>
        <p:spPr>
          <a:xfrm>
            <a:off x="1583668" y="1124744"/>
            <a:ext cx="6696744" cy="4247356"/>
          </a:xfrm>
          <a:prstGeom prst="ellipse">
            <a:avLst/>
          </a:prstGeom>
          <a:solidFill>
            <a:srgbClr val="7199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" name="Rektangel 2"/>
          <p:cNvSpPr/>
          <p:nvPr/>
        </p:nvSpPr>
        <p:spPr>
          <a:xfrm>
            <a:off x="3925084" y="1168578"/>
            <a:ext cx="2046830" cy="55244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talen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563888" y="1844824"/>
            <a:ext cx="4104456" cy="33843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5" name="Rektangel 4"/>
          <p:cNvSpPr/>
          <p:nvPr/>
        </p:nvSpPr>
        <p:spPr>
          <a:xfrm rot="280906">
            <a:off x="4707976" y="1855215"/>
            <a:ext cx="2164375" cy="59378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tanken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220072" y="2564904"/>
            <a:ext cx="1944216" cy="19442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 rot="523524">
            <a:off x="5517029" y="2675836"/>
            <a:ext cx="1507207" cy="5857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verden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Tekstboks 14"/>
          <p:cNvSpPr txBox="1">
            <a:spLocks noChangeArrowheads="1"/>
          </p:cNvSpPr>
          <p:nvPr/>
        </p:nvSpPr>
        <p:spPr bwMode="auto">
          <a:xfrm>
            <a:off x="781459" y="5368636"/>
            <a:ext cx="77834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 dirty="0" smtClean="0"/>
              <a:t>  F </a:t>
            </a:r>
            <a:r>
              <a:rPr lang="da-DK" altLang="da-DK" sz="1400" dirty="0"/>
              <a:t> </a:t>
            </a:r>
            <a:r>
              <a:rPr lang="da-DK" altLang="da-DK" sz="1400" dirty="0" smtClean="0"/>
              <a:t>                        Verbal</a:t>
            </a:r>
            <a:r>
              <a:rPr lang="da-DK" altLang="da-DK" sz="1050" dirty="0" smtClean="0"/>
              <a:t>1</a:t>
            </a:r>
            <a:r>
              <a:rPr lang="da-DK" altLang="da-DK" sz="1400" dirty="0" smtClean="0"/>
              <a:t>            X</a:t>
            </a:r>
            <a:r>
              <a:rPr lang="da-DK" altLang="da-DK" sz="1050" dirty="0" smtClean="0"/>
              <a:t>1  </a:t>
            </a:r>
            <a:r>
              <a:rPr lang="da-DK" altLang="da-DK" sz="1400" dirty="0" smtClean="0"/>
              <a:t>            Verbal</a:t>
            </a:r>
            <a:r>
              <a:rPr lang="da-DK" altLang="da-DK" sz="1050" dirty="0" smtClean="0"/>
              <a:t>2</a:t>
            </a:r>
            <a:r>
              <a:rPr lang="da-DK" altLang="da-DK" sz="1400" dirty="0" smtClean="0"/>
              <a:t>                    Præd</a:t>
            </a:r>
            <a:r>
              <a:rPr lang="da-DK" altLang="da-DK" sz="1400" dirty="0"/>
              <a:t>.  Ind. Obj.  Obj.   </a:t>
            </a:r>
            <a:r>
              <a:rPr lang="da-DK" altLang="da-DK" sz="1400" dirty="0" smtClean="0"/>
              <a:t>Obj.præd</a:t>
            </a:r>
            <a:r>
              <a:rPr lang="da-DK" altLang="da-DK" sz="1400" dirty="0"/>
              <a:t>.            </a:t>
            </a:r>
            <a:r>
              <a:rPr lang="da-DK" altLang="da-DK" sz="1400" dirty="0" smtClean="0"/>
              <a:t>     X</a:t>
            </a:r>
            <a:r>
              <a:rPr lang="da-DK" altLang="da-DK" sz="1000" dirty="0" smtClean="0"/>
              <a:t>2   </a:t>
            </a:r>
            <a:r>
              <a:rPr lang="da-DK" altLang="da-DK" sz="1400" dirty="0" smtClean="0"/>
              <a:t> </a:t>
            </a:r>
            <a:endParaRPr lang="da-DK" altLang="da-DK" sz="1400" dirty="0"/>
          </a:p>
        </p:txBody>
      </p:sp>
      <p:sp>
        <p:nvSpPr>
          <p:cNvPr id="10" name="Tekstboks 9"/>
          <p:cNvSpPr txBox="1"/>
          <p:nvPr/>
        </p:nvSpPr>
        <p:spPr>
          <a:xfrm>
            <a:off x="910656" y="5741515"/>
            <a:ext cx="82333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i="1" dirty="0" smtClean="0"/>
              <a:t>Jeg                       går                                                                                                                        i byen  nu</a:t>
            </a:r>
          </a:p>
          <a:p>
            <a:r>
              <a:rPr lang="da-DK" sz="1600" i="1" dirty="0" smtClean="0"/>
              <a:t>Jeg                       må             kraftigt   anmode                                        dig                               om at gå</a:t>
            </a:r>
          </a:p>
          <a:p>
            <a:r>
              <a:rPr lang="da-DK" sz="1600" i="1" dirty="0" smtClean="0"/>
              <a:t>Du                        vil               nok         blive                   rig                                                           engang   </a:t>
            </a:r>
            <a:endParaRPr lang="da-DK" sz="1600" i="1" dirty="0"/>
          </a:p>
        </p:txBody>
      </p:sp>
    </p:spTree>
    <p:extLst>
      <p:ext uri="{BB962C8B-B14F-4D97-AF65-F5344CB8AC3E}">
        <p14:creationId xmlns:p14="http://schemas.microsoft.com/office/powerpoint/2010/main" val="1661079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llipse 13"/>
          <p:cNvSpPr/>
          <p:nvPr/>
        </p:nvSpPr>
        <p:spPr>
          <a:xfrm>
            <a:off x="5220072" y="2564904"/>
            <a:ext cx="1944216" cy="19442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6" name="Tekstboks 20"/>
          <p:cNvSpPr txBox="1">
            <a:spLocks noChangeArrowheads="1"/>
          </p:cNvSpPr>
          <p:nvPr/>
        </p:nvSpPr>
        <p:spPr bwMode="auto">
          <a:xfrm>
            <a:off x="5405811" y="3297818"/>
            <a:ext cx="8050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</a:t>
            </a:r>
            <a:r>
              <a:rPr lang="da-DK" altLang="da-DK" sz="1200" dirty="0" smtClean="0"/>
              <a:t>  er     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bliver </a:t>
            </a:r>
            <a:r>
              <a:rPr lang="da-DK" altLang="da-DK" sz="1200" dirty="0" smtClean="0"/>
              <a:t>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gør </a:t>
            </a:r>
            <a:r>
              <a:rPr lang="da-DK" altLang="da-DK" sz="1200" dirty="0" smtClean="0"/>
              <a:t>A B </a:t>
            </a:r>
            <a:endParaRPr lang="da-DK" altLang="da-DK" sz="1200" dirty="0"/>
          </a:p>
        </p:txBody>
      </p:sp>
      <p:sp>
        <p:nvSpPr>
          <p:cNvPr id="17" name="Tekstboks 21"/>
          <p:cNvSpPr txBox="1">
            <a:spLocks noChangeArrowheads="1"/>
          </p:cNvSpPr>
          <p:nvPr/>
        </p:nvSpPr>
        <p:spPr bwMode="auto">
          <a:xfrm>
            <a:off x="6180169" y="3297817"/>
            <a:ext cx="8805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har </a:t>
            </a:r>
            <a:r>
              <a:rPr lang="da-DK" altLang="da-DK" sz="1200" dirty="0" smtClean="0"/>
              <a:t>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</a:t>
            </a:r>
            <a:r>
              <a:rPr lang="da-DK" altLang="da-DK" sz="1200" dirty="0" smtClean="0"/>
              <a:t> får 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giver B A</a:t>
            </a:r>
          </a:p>
        </p:txBody>
      </p:sp>
      <p:sp>
        <p:nvSpPr>
          <p:cNvPr id="18" name="Rektangel 17"/>
          <p:cNvSpPr/>
          <p:nvPr/>
        </p:nvSpPr>
        <p:spPr>
          <a:xfrm rot="523524">
            <a:off x="5506130" y="2675004"/>
            <a:ext cx="1507207" cy="72942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verden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kstboks 14"/>
          <p:cNvSpPr txBox="1">
            <a:spLocks noChangeArrowheads="1"/>
          </p:cNvSpPr>
          <p:nvPr/>
        </p:nvSpPr>
        <p:spPr bwMode="auto">
          <a:xfrm>
            <a:off x="3923654" y="5381625"/>
            <a:ext cx="451303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 dirty="0"/>
              <a:t>Subj   verbal  Præd.  Ind. Obj.  Obj.    Obj.præd.            Adv.    </a:t>
            </a:r>
          </a:p>
        </p:txBody>
      </p:sp>
      <p:sp>
        <p:nvSpPr>
          <p:cNvPr id="26" name="Kombinationstegning 25"/>
          <p:cNvSpPr/>
          <p:nvPr/>
        </p:nvSpPr>
        <p:spPr>
          <a:xfrm>
            <a:off x="4138083" y="3366655"/>
            <a:ext cx="1389453" cy="2103324"/>
          </a:xfrm>
          <a:custGeom>
            <a:avLst/>
            <a:gdLst>
              <a:gd name="connsiteX0" fmla="*/ 1375249 w 1375249"/>
              <a:gd name="connsiteY0" fmla="*/ 0 h 2106403"/>
              <a:gd name="connsiteX1" fmla="*/ 1250558 w 1375249"/>
              <a:gd name="connsiteY1" fmla="*/ 983672 h 2106403"/>
              <a:gd name="connsiteX2" fmla="*/ 862631 w 1375249"/>
              <a:gd name="connsiteY2" fmla="*/ 1620981 h 2106403"/>
              <a:gd name="connsiteX3" fmla="*/ 280740 w 1375249"/>
              <a:gd name="connsiteY3" fmla="*/ 1898072 h 2106403"/>
              <a:gd name="connsiteX4" fmla="*/ 31358 w 1375249"/>
              <a:gd name="connsiteY4" fmla="*/ 2092036 h 2106403"/>
              <a:gd name="connsiteX5" fmla="*/ 3649 w 1375249"/>
              <a:gd name="connsiteY5" fmla="*/ 2092036 h 2106403"/>
              <a:gd name="connsiteX6" fmla="*/ 3649 w 1375249"/>
              <a:gd name="connsiteY6" fmla="*/ 2092036 h 2106403"/>
              <a:gd name="connsiteX7" fmla="*/ 3649 w 1375249"/>
              <a:gd name="connsiteY7" fmla="*/ 2092036 h 2106403"/>
              <a:gd name="connsiteX8" fmla="*/ 3649 w 1375249"/>
              <a:gd name="connsiteY8" fmla="*/ 2092036 h 2106403"/>
              <a:gd name="connsiteX9" fmla="*/ 86776 w 1375249"/>
              <a:gd name="connsiteY9" fmla="*/ 2064327 h 2106403"/>
              <a:gd name="connsiteX0" fmla="*/ 1375249 w 1455906"/>
              <a:gd name="connsiteY0" fmla="*/ 0 h 2106403"/>
              <a:gd name="connsiteX1" fmla="*/ 1430667 w 1455906"/>
              <a:gd name="connsiteY1" fmla="*/ 1039090 h 2106403"/>
              <a:gd name="connsiteX2" fmla="*/ 862631 w 1455906"/>
              <a:gd name="connsiteY2" fmla="*/ 1620981 h 2106403"/>
              <a:gd name="connsiteX3" fmla="*/ 280740 w 1455906"/>
              <a:gd name="connsiteY3" fmla="*/ 1898072 h 2106403"/>
              <a:gd name="connsiteX4" fmla="*/ 31358 w 1455906"/>
              <a:gd name="connsiteY4" fmla="*/ 2092036 h 2106403"/>
              <a:gd name="connsiteX5" fmla="*/ 3649 w 1455906"/>
              <a:gd name="connsiteY5" fmla="*/ 2092036 h 2106403"/>
              <a:gd name="connsiteX6" fmla="*/ 3649 w 1455906"/>
              <a:gd name="connsiteY6" fmla="*/ 2092036 h 2106403"/>
              <a:gd name="connsiteX7" fmla="*/ 3649 w 1455906"/>
              <a:gd name="connsiteY7" fmla="*/ 2092036 h 2106403"/>
              <a:gd name="connsiteX8" fmla="*/ 3649 w 1455906"/>
              <a:gd name="connsiteY8" fmla="*/ 2092036 h 2106403"/>
              <a:gd name="connsiteX9" fmla="*/ 86776 w 1455906"/>
              <a:gd name="connsiteY9" fmla="*/ 2064327 h 2106403"/>
              <a:gd name="connsiteX0" fmla="*/ 1376026 w 1456683"/>
              <a:gd name="connsiteY0" fmla="*/ 0 h 2103324"/>
              <a:gd name="connsiteX1" fmla="*/ 1431444 w 1456683"/>
              <a:gd name="connsiteY1" fmla="*/ 1039090 h 2103324"/>
              <a:gd name="connsiteX2" fmla="*/ 863408 w 1456683"/>
              <a:gd name="connsiteY2" fmla="*/ 1620981 h 2103324"/>
              <a:gd name="connsiteX3" fmla="*/ 295372 w 1456683"/>
              <a:gd name="connsiteY3" fmla="*/ 1939635 h 2103324"/>
              <a:gd name="connsiteX4" fmla="*/ 32135 w 1456683"/>
              <a:gd name="connsiteY4" fmla="*/ 2092036 h 2103324"/>
              <a:gd name="connsiteX5" fmla="*/ 4426 w 1456683"/>
              <a:gd name="connsiteY5" fmla="*/ 2092036 h 2103324"/>
              <a:gd name="connsiteX6" fmla="*/ 4426 w 1456683"/>
              <a:gd name="connsiteY6" fmla="*/ 2092036 h 2103324"/>
              <a:gd name="connsiteX7" fmla="*/ 4426 w 1456683"/>
              <a:gd name="connsiteY7" fmla="*/ 2092036 h 2103324"/>
              <a:gd name="connsiteX8" fmla="*/ 4426 w 1456683"/>
              <a:gd name="connsiteY8" fmla="*/ 2092036 h 2103324"/>
              <a:gd name="connsiteX9" fmla="*/ 87553 w 1456683"/>
              <a:gd name="connsiteY9" fmla="*/ 2064327 h 2103324"/>
              <a:gd name="connsiteX0" fmla="*/ 1376026 w 1389453"/>
              <a:gd name="connsiteY0" fmla="*/ 0 h 2103324"/>
              <a:gd name="connsiteX1" fmla="*/ 1348316 w 1389453"/>
              <a:gd name="connsiteY1" fmla="*/ 1066800 h 2103324"/>
              <a:gd name="connsiteX2" fmla="*/ 863408 w 1389453"/>
              <a:gd name="connsiteY2" fmla="*/ 1620981 h 2103324"/>
              <a:gd name="connsiteX3" fmla="*/ 295372 w 1389453"/>
              <a:gd name="connsiteY3" fmla="*/ 1939635 h 2103324"/>
              <a:gd name="connsiteX4" fmla="*/ 32135 w 1389453"/>
              <a:gd name="connsiteY4" fmla="*/ 2092036 h 2103324"/>
              <a:gd name="connsiteX5" fmla="*/ 4426 w 1389453"/>
              <a:gd name="connsiteY5" fmla="*/ 2092036 h 2103324"/>
              <a:gd name="connsiteX6" fmla="*/ 4426 w 1389453"/>
              <a:gd name="connsiteY6" fmla="*/ 2092036 h 2103324"/>
              <a:gd name="connsiteX7" fmla="*/ 4426 w 1389453"/>
              <a:gd name="connsiteY7" fmla="*/ 2092036 h 2103324"/>
              <a:gd name="connsiteX8" fmla="*/ 4426 w 1389453"/>
              <a:gd name="connsiteY8" fmla="*/ 2092036 h 2103324"/>
              <a:gd name="connsiteX9" fmla="*/ 87553 w 1389453"/>
              <a:gd name="connsiteY9" fmla="*/ 2064327 h 2103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89453" h="2103324">
                <a:moveTo>
                  <a:pt x="1376026" y="0"/>
                </a:moveTo>
                <a:cubicBezTo>
                  <a:pt x="1356398" y="356754"/>
                  <a:pt x="1433752" y="796637"/>
                  <a:pt x="1348316" y="1066800"/>
                </a:cubicBezTo>
                <a:cubicBezTo>
                  <a:pt x="1262880" y="1336963"/>
                  <a:pt x="1038898" y="1475509"/>
                  <a:pt x="863408" y="1620981"/>
                </a:cubicBezTo>
                <a:cubicBezTo>
                  <a:pt x="687918" y="1766453"/>
                  <a:pt x="433917" y="1861126"/>
                  <a:pt x="295372" y="1939635"/>
                </a:cubicBezTo>
                <a:cubicBezTo>
                  <a:pt x="156827" y="2018144"/>
                  <a:pt x="80626" y="2066636"/>
                  <a:pt x="32135" y="2092036"/>
                </a:cubicBezTo>
                <a:cubicBezTo>
                  <a:pt x="-16356" y="2117436"/>
                  <a:pt x="4426" y="2092036"/>
                  <a:pt x="4426" y="2092036"/>
                </a:cubicBezTo>
                <a:lnTo>
                  <a:pt x="4426" y="2092036"/>
                </a:lnTo>
                <a:lnTo>
                  <a:pt x="4426" y="2092036"/>
                </a:lnTo>
                <a:lnTo>
                  <a:pt x="4426" y="2092036"/>
                </a:lnTo>
                <a:lnTo>
                  <a:pt x="87553" y="2064327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7" name="Kombinationstegning 26"/>
          <p:cNvSpPr/>
          <p:nvPr/>
        </p:nvSpPr>
        <p:spPr>
          <a:xfrm>
            <a:off x="4184073" y="3366655"/>
            <a:ext cx="2169688" cy="2105890"/>
          </a:xfrm>
          <a:custGeom>
            <a:avLst/>
            <a:gdLst>
              <a:gd name="connsiteX0" fmla="*/ 2147454 w 2251439"/>
              <a:gd name="connsiteY0" fmla="*/ 0 h 2105890"/>
              <a:gd name="connsiteX1" fmla="*/ 2147454 w 2251439"/>
              <a:gd name="connsiteY1" fmla="*/ 1205345 h 2105890"/>
              <a:gd name="connsiteX2" fmla="*/ 1066800 w 2251439"/>
              <a:gd name="connsiteY2" fmla="*/ 1717963 h 2105890"/>
              <a:gd name="connsiteX3" fmla="*/ 0 w 2251439"/>
              <a:gd name="connsiteY3" fmla="*/ 2105890 h 2105890"/>
              <a:gd name="connsiteX4" fmla="*/ 0 w 2251439"/>
              <a:gd name="connsiteY4" fmla="*/ 2105890 h 2105890"/>
              <a:gd name="connsiteX0" fmla="*/ 2147454 w 2169688"/>
              <a:gd name="connsiteY0" fmla="*/ 0 h 2105890"/>
              <a:gd name="connsiteX1" fmla="*/ 1856509 w 2169688"/>
              <a:gd name="connsiteY1" fmla="*/ 1205345 h 2105890"/>
              <a:gd name="connsiteX2" fmla="*/ 1066800 w 2169688"/>
              <a:gd name="connsiteY2" fmla="*/ 1717963 h 2105890"/>
              <a:gd name="connsiteX3" fmla="*/ 0 w 2169688"/>
              <a:gd name="connsiteY3" fmla="*/ 2105890 h 2105890"/>
              <a:gd name="connsiteX4" fmla="*/ 0 w 2169688"/>
              <a:gd name="connsiteY4" fmla="*/ 2105890 h 2105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9688" h="2105890">
                <a:moveTo>
                  <a:pt x="2147454" y="0"/>
                </a:moveTo>
                <a:cubicBezTo>
                  <a:pt x="2237508" y="459509"/>
                  <a:pt x="2036618" y="919018"/>
                  <a:pt x="1856509" y="1205345"/>
                </a:cubicBezTo>
                <a:cubicBezTo>
                  <a:pt x="1676400" y="1491672"/>
                  <a:pt x="1376218" y="1567872"/>
                  <a:pt x="1066800" y="1717963"/>
                </a:cubicBezTo>
                <a:cubicBezTo>
                  <a:pt x="757382" y="1868054"/>
                  <a:pt x="0" y="2105890"/>
                  <a:pt x="0" y="2105890"/>
                </a:cubicBezTo>
                <a:lnTo>
                  <a:pt x="0" y="2105890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8" name="Kombinationstegning 27"/>
          <p:cNvSpPr/>
          <p:nvPr/>
        </p:nvSpPr>
        <p:spPr>
          <a:xfrm>
            <a:off x="4779818" y="3311236"/>
            <a:ext cx="983754" cy="2119746"/>
          </a:xfrm>
          <a:custGeom>
            <a:avLst/>
            <a:gdLst>
              <a:gd name="connsiteX0" fmla="*/ 914400 w 1129926"/>
              <a:gd name="connsiteY0" fmla="*/ 0 h 2119746"/>
              <a:gd name="connsiteX1" fmla="*/ 1066800 w 1129926"/>
              <a:gd name="connsiteY1" fmla="*/ 1108364 h 2119746"/>
              <a:gd name="connsiteX2" fmla="*/ 0 w 1129926"/>
              <a:gd name="connsiteY2" fmla="*/ 2119746 h 2119746"/>
              <a:gd name="connsiteX3" fmla="*/ 0 w 1129926"/>
              <a:gd name="connsiteY3" fmla="*/ 2119746 h 2119746"/>
              <a:gd name="connsiteX0" fmla="*/ 914400 w 974767"/>
              <a:gd name="connsiteY0" fmla="*/ 0 h 2119746"/>
              <a:gd name="connsiteX1" fmla="*/ 748145 w 974767"/>
              <a:gd name="connsiteY1" fmla="*/ 1274618 h 2119746"/>
              <a:gd name="connsiteX2" fmla="*/ 0 w 974767"/>
              <a:gd name="connsiteY2" fmla="*/ 2119746 h 2119746"/>
              <a:gd name="connsiteX3" fmla="*/ 0 w 974767"/>
              <a:gd name="connsiteY3" fmla="*/ 2119746 h 2119746"/>
              <a:gd name="connsiteX0" fmla="*/ 914400 w 983754"/>
              <a:gd name="connsiteY0" fmla="*/ 0 h 2119746"/>
              <a:gd name="connsiteX1" fmla="*/ 789709 w 983754"/>
              <a:gd name="connsiteY1" fmla="*/ 1343891 h 2119746"/>
              <a:gd name="connsiteX2" fmla="*/ 0 w 983754"/>
              <a:gd name="connsiteY2" fmla="*/ 2119746 h 2119746"/>
              <a:gd name="connsiteX3" fmla="*/ 0 w 983754"/>
              <a:gd name="connsiteY3" fmla="*/ 2119746 h 2119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3754" h="2119746">
                <a:moveTo>
                  <a:pt x="914400" y="0"/>
                </a:moveTo>
                <a:cubicBezTo>
                  <a:pt x="1066800" y="377536"/>
                  <a:pt x="942109" y="990600"/>
                  <a:pt x="789709" y="1343891"/>
                </a:cubicBezTo>
                <a:cubicBezTo>
                  <a:pt x="637309" y="1697182"/>
                  <a:pt x="131618" y="1990437"/>
                  <a:pt x="0" y="2119746"/>
                </a:cubicBezTo>
                <a:lnTo>
                  <a:pt x="0" y="2119746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9" name="Kombinationstegning 28"/>
          <p:cNvSpPr/>
          <p:nvPr/>
        </p:nvSpPr>
        <p:spPr>
          <a:xfrm>
            <a:off x="4779818" y="3338945"/>
            <a:ext cx="1752399" cy="2092037"/>
          </a:xfrm>
          <a:custGeom>
            <a:avLst/>
            <a:gdLst>
              <a:gd name="connsiteX0" fmla="*/ 1634836 w 1684162"/>
              <a:gd name="connsiteY0" fmla="*/ 0 h 2092037"/>
              <a:gd name="connsiteX1" fmla="*/ 1634836 w 1684162"/>
              <a:gd name="connsiteY1" fmla="*/ 595746 h 2092037"/>
              <a:gd name="connsiteX2" fmla="*/ 1122218 w 1684162"/>
              <a:gd name="connsiteY2" fmla="*/ 1579419 h 2092037"/>
              <a:gd name="connsiteX3" fmla="*/ 0 w 1684162"/>
              <a:gd name="connsiteY3" fmla="*/ 2092037 h 2092037"/>
              <a:gd name="connsiteX4" fmla="*/ 0 w 1684162"/>
              <a:gd name="connsiteY4" fmla="*/ 2092037 h 2092037"/>
              <a:gd name="connsiteX5" fmla="*/ 0 w 1684162"/>
              <a:gd name="connsiteY5" fmla="*/ 2092037 h 2092037"/>
              <a:gd name="connsiteX0" fmla="*/ 1634836 w 1692039"/>
              <a:gd name="connsiteY0" fmla="*/ 0 h 2092037"/>
              <a:gd name="connsiteX1" fmla="*/ 1634836 w 1692039"/>
              <a:gd name="connsiteY1" fmla="*/ 595746 h 2092037"/>
              <a:gd name="connsiteX2" fmla="*/ 1011381 w 1692039"/>
              <a:gd name="connsiteY2" fmla="*/ 1565564 h 2092037"/>
              <a:gd name="connsiteX3" fmla="*/ 0 w 1692039"/>
              <a:gd name="connsiteY3" fmla="*/ 2092037 h 2092037"/>
              <a:gd name="connsiteX4" fmla="*/ 0 w 1692039"/>
              <a:gd name="connsiteY4" fmla="*/ 2092037 h 2092037"/>
              <a:gd name="connsiteX5" fmla="*/ 0 w 1692039"/>
              <a:gd name="connsiteY5" fmla="*/ 2092037 h 2092037"/>
              <a:gd name="connsiteX0" fmla="*/ 1634836 w 1655417"/>
              <a:gd name="connsiteY0" fmla="*/ 0 h 2092037"/>
              <a:gd name="connsiteX1" fmla="*/ 1551708 w 1655417"/>
              <a:gd name="connsiteY1" fmla="*/ 734291 h 2092037"/>
              <a:gd name="connsiteX2" fmla="*/ 1011381 w 1655417"/>
              <a:gd name="connsiteY2" fmla="*/ 1565564 h 2092037"/>
              <a:gd name="connsiteX3" fmla="*/ 0 w 1655417"/>
              <a:gd name="connsiteY3" fmla="*/ 2092037 h 2092037"/>
              <a:gd name="connsiteX4" fmla="*/ 0 w 1655417"/>
              <a:gd name="connsiteY4" fmla="*/ 2092037 h 2092037"/>
              <a:gd name="connsiteX5" fmla="*/ 0 w 1655417"/>
              <a:gd name="connsiteY5" fmla="*/ 2092037 h 209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5417" h="2092037">
                <a:moveTo>
                  <a:pt x="1634836" y="0"/>
                </a:moveTo>
                <a:cubicBezTo>
                  <a:pt x="1677554" y="166255"/>
                  <a:pt x="1655617" y="473364"/>
                  <a:pt x="1551708" y="734291"/>
                </a:cubicBezTo>
                <a:cubicBezTo>
                  <a:pt x="1447799" y="995218"/>
                  <a:pt x="1269999" y="1339273"/>
                  <a:pt x="1011381" y="1565564"/>
                </a:cubicBezTo>
                <a:cubicBezTo>
                  <a:pt x="752763" y="1791855"/>
                  <a:pt x="168563" y="2004292"/>
                  <a:pt x="0" y="2092037"/>
                </a:cubicBezTo>
                <a:lnTo>
                  <a:pt x="0" y="2092037"/>
                </a:lnTo>
                <a:lnTo>
                  <a:pt x="0" y="2092037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1" name="Kombinationstegning 30"/>
          <p:cNvSpPr/>
          <p:nvPr/>
        </p:nvSpPr>
        <p:spPr>
          <a:xfrm>
            <a:off x="5220071" y="3255818"/>
            <a:ext cx="889783" cy="2214161"/>
          </a:xfrm>
          <a:custGeom>
            <a:avLst/>
            <a:gdLst>
              <a:gd name="connsiteX0" fmla="*/ 840780 w 1054275"/>
              <a:gd name="connsiteY0" fmla="*/ 0 h 2313812"/>
              <a:gd name="connsiteX1" fmla="*/ 1007034 w 1054275"/>
              <a:gd name="connsiteY1" fmla="*/ 734291 h 2313812"/>
              <a:gd name="connsiteX2" fmla="*/ 92634 w 1054275"/>
              <a:gd name="connsiteY2" fmla="*/ 2175164 h 2313812"/>
              <a:gd name="connsiteX3" fmla="*/ 78780 w 1054275"/>
              <a:gd name="connsiteY3" fmla="*/ 2175164 h 2313812"/>
              <a:gd name="connsiteX0" fmla="*/ 833215 w 965021"/>
              <a:gd name="connsiteY0" fmla="*/ 0 h 2286958"/>
              <a:gd name="connsiteX1" fmla="*/ 888633 w 965021"/>
              <a:gd name="connsiteY1" fmla="*/ 1122218 h 2286958"/>
              <a:gd name="connsiteX2" fmla="*/ 85069 w 965021"/>
              <a:gd name="connsiteY2" fmla="*/ 2175164 h 2286958"/>
              <a:gd name="connsiteX3" fmla="*/ 71215 w 965021"/>
              <a:gd name="connsiteY3" fmla="*/ 2175164 h 2286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5021" h="2286958">
                <a:moveTo>
                  <a:pt x="833215" y="0"/>
                </a:moveTo>
                <a:cubicBezTo>
                  <a:pt x="978687" y="185882"/>
                  <a:pt x="1013324" y="759691"/>
                  <a:pt x="888633" y="1122218"/>
                </a:cubicBezTo>
                <a:cubicBezTo>
                  <a:pt x="763942" y="1484745"/>
                  <a:pt x="221305" y="1999673"/>
                  <a:pt x="85069" y="2175164"/>
                </a:cubicBezTo>
                <a:cubicBezTo>
                  <a:pt x="-51167" y="2350655"/>
                  <a:pt x="787" y="2295237"/>
                  <a:pt x="71215" y="2175164"/>
                </a:cubicBez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2" name="Kombinationstegning 31"/>
          <p:cNvSpPr/>
          <p:nvPr/>
        </p:nvSpPr>
        <p:spPr>
          <a:xfrm>
            <a:off x="5902036" y="3789040"/>
            <a:ext cx="357697" cy="1628087"/>
          </a:xfrm>
          <a:custGeom>
            <a:avLst/>
            <a:gdLst>
              <a:gd name="connsiteX0" fmla="*/ 0 w 415637"/>
              <a:gd name="connsiteY0" fmla="*/ 0 h 1565563"/>
              <a:gd name="connsiteX1" fmla="*/ 415637 w 415637"/>
              <a:gd name="connsiteY1" fmla="*/ 1565563 h 1565563"/>
              <a:gd name="connsiteX2" fmla="*/ 415637 w 415637"/>
              <a:gd name="connsiteY2" fmla="*/ 1565563 h 156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5637" h="1565563">
                <a:moveTo>
                  <a:pt x="0" y="0"/>
                </a:moveTo>
                <a:lnTo>
                  <a:pt x="415637" y="1565563"/>
                </a:lnTo>
                <a:lnTo>
                  <a:pt x="415637" y="1565563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3" name="Kombinationstegning 32"/>
          <p:cNvSpPr/>
          <p:nvPr/>
        </p:nvSpPr>
        <p:spPr>
          <a:xfrm>
            <a:off x="6012000" y="3789040"/>
            <a:ext cx="873709" cy="1683505"/>
          </a:xfrm>
          <a:custGeom>
            <a:avLst/>
            <a:gdLst>
              <a:gd name="connsiteX0" fmla="*/ 0 w 858982"/>
              <a:gd name="connsiteY0" fmla="*/ 0 h 1524000"/>
              <a:gd name="connsiteX1" fmla="*/ 443346 w 858982"/>
              <a:gd name="connsiteY1" fmla="*/ 1066800 h 1524000"/>
              <a:gd name="connsiteX2" fmla="*/ 858982 w 858982"/>
              <a:gd name="connsiteY2" fmla="*/ 1524000 h 1524000"/>
              <a:gd name="connsiteX3" fmla="*/ 858982 w 858982"/>
              <a:gd name="connsiteY3" fmla="*/ 152400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8982" h="1524000">
                <a:moveTo>
                  <a:pt x="0" y="0"/>
                </a:moveTo>
                <a:cubicBezTo>
                  <a:pt x="150091" y="406400"/>
                  <a:pt x="300182" y="812800"/>
                  <a:pt x="443346" y="1066800"/>
                </a:cubicBezTo>
                <a:cubicBezTo>
                  <a:pt x="586510" y="1320800"/>
                  <a:pt x="858982" y="1524000"/>
                  <a:pt x="858982" y="1524000"/>
                </a:cubicBezTo>
                <a:lnTo>
                  <a:pt x="858982" y="1524000"/>
                </a:ln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4" name="Kombinationstegning 33"/>
          <p:cNvSpPr/>
          <p:nvPr/>
        </p:nvSpPr>
        <p:spPr>
          <a:xfrm>
            <a:off x="6259733" y="3352800"/>
            <a:ext cx="625976" cy="2064327"/>
          </a:xfrm>
          <a:custGeom>
            <a:avLst/>
            <a:gdLst>
              <a:gd name="connsiteX0" fmla="*/ 554182 w 688892"/>
              <a:gd name="connsiteY0" fmla="*/ 0 h 2078182"/>
              <a:gd name="connsiteX1" fmla="*/ 651163 w 688892"/>
              <a:gd name="connsiteY1" fmla="*/ 1205345 h 2078182"/>
              <a:gd name="connsiteX2" fmla="*/ 0 w 688892"/>
              <a:gd name="connsiteY2" fmla="*/ 2078182 h 2078182"/>
              <a:gd name="connsiteX3" fmla="*/ 0 w 688892"/>
              <a:gd name="connsiteY3" fmla="*/ 2078182 h 2078182"/>
              <a:gd name="connsiteX0" fmla="*/ 554182 w 587606"/>
              <a:gd name="connsiteY0" fmla="*/ 0 h 2078182"/>
              <a:gd name="connsiteX1" fmla="*/ 429358 w 587606"/>
              <a:gd name="connsiteY1" fmla="*/ 1302978 h 2078182"/>
              <a:gd name="connsiteX2" fmla="*/ 0 w 587606"/>
              <a:gd name="connsiteY2" fmla="*/ 2078182 h 2078182"/>
              <a:gd name="connsiteX3" fmla="*/ 0 w 587606"/>
              <a:gd name="connsiteY3" fmla="*/ 2078182 h 2078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606" h="2078182">
                <a:moveTo>
                  <a:pt x="554182" y="0"/>
                </a:moveTo>
                <a:cubicBezTo>
                  <a:pt x="648854" y="429490"/>
                  <a:pt x="521722" y="956614"/>
                  <a:pt x="429358" y="1302978"/>
                </a:cubicBezTo>
                <a:cubicBezTo>
                  <a:pt x="336994" y="1649342"/>
                  <a:pt x="71560" y="1948982"/>
                  <a:pt x="0" y="2078182"/>
                </a:cubicBezTo>
                <a:lnTo>
                  <a:pt x="0" y="2078182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5" name="Kombinationstegning 34"/>
          <p:cNvSpPr/>
          <p:nvPr/>
        </p:nvSpPr>
        <p:spPr>
          <a:xfrm>
            <a:off x="5874327" y="3713018"/>
            <a:ext cx="906145" cy="1717964"/>
          </a:xfrm>
          <a:custGeom>
            <a:avLst/>
            <a:gdLst>
              <a:gd name="connsiteX0" fmla="*/ 886691 w 906145"/>
              <a:gd name="connsiteY0" fmla="*/ 0 h 1717964"/>
              <a:gd name="connsiteX1" fmla="*/ 789709 w 906145"/>
              <a:gd name="connsiteY1" fmla="*/ 789709 h 1717964"/>
              <a:gd name="connsiteX2" fmla="*/ 0 w 906145"/>
              <a:gd name="connsiteY2" fmla="*/ 1717964 h 1717964"/>
              <a:gd name="connsiteX3" fmla="*/ 0 w 906145"/>
              <a:gd name="connsiteY3" fmla="*/ 1717964 h 171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6145" h="1717964">
                <a:moveTo>
                  <a:pt x="886691" y="0"/>
                </a:moveTo>
                <a:cubicBezTo>
                  <a:pt x="912091" y="251691"/>
                  <a:pt x="937491" y="503382"/>
                  <a:pt x="789709" y="789709"/>
                </a:cubicBezTo>
                <a:cubicBezTo>
                  <a:pt x="641927" y="1076036"/>
                  <a:pt x="0" y="1717964"/>
                  <a:pt x="0" y="1717964"/>
                </a:cubicBezTo>
                <a:lnTo>
                  <a:pt x="0" y="1717964"/>
                </a:lnTo>
              </a:path>
            </a:pathLst>
          </a:custGeom>
          <a:noFill/>
          <a:ln w="95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9" name="Kombinationstegning 38"/>
          <p:cNvSpPr/>
          <p:nvPr/>
        </p:nvSpPr>
        <p:spPr>
          <a:xfrm>
            <a:off x="6012000" y="3352800"/>
            <a:ext cx="1865948" cy="2022764"/>
          </a:xfrm>
          <a:custGeom>
            <a:avLst/>
            <a:gdLst>
              <a:gd name="connsiteX0" fmla="*/ 164595 w 1993395"/>
              <a:gd name="connsiteY0" fmla="*/ 0 h 2022764"/>
              <a:gd name="connsiteX1" fmla="*/ 220013 w 1993395"/>
              <a:gd name="connsiteY1" fmla="*/ 318655 h 2022764"/>
              <a:gd name="connsiteX2" fmla="*/ 109177 w 1993395"/>
              <a:gd name="connsiteY2" fmla="*/ 498764 h 2022764"/>
              <a:gd name="connsiteX3" fmla="*/ 1993395 w 1993395"/>
              <a:gd name="connsiteY3" fmla="*/ 2022764 h 2022764"/>
              <a:gd name="connsiteX4" fmla="*/ 1993395 w 1993395"/>
              <a:gd name="connsiteY4" fmla="*/ 2022764 h 2022764"/>
              <a:gd name="connsiteX0" fmla="*/ 61854 w 1890654"/>
              <a:gd name="connsiteY0" fmla="*/ 0 h 2022764"/>
              <a:gd name="connsiteX1" fmla="*/ 117272 w 1890654"/>
              <a:gd name="connsiteY1" fmla="*/ 318655 h 2022764"/>
              <a:gd name="connsiteX2" fmla="*/ 132778 w 1890654"/>
              <a:gd name="connsiteY2" fmla="*/ 692728 h 2022764"/>
              <a:gd name="connsiteX3" fmla="*/ 1890654 w 1890654"/>
              <a:gd name="connsiteY3" fmla="*/ 2022764 h 2022764"/>
              <a:gd name="connsiteX4" fmla="*/ 1890654 w 1890654"/>
              <a:gd name="connsiteY4" fmla="*/ 2022764 h 202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0654" h="2022764">
                <a:moveTo>
                  <a:pt x="61854" y="0"/>
                </a:moveTo>
                <a:cubicBezTo>
                  <a:pt x="94181" y="117764"/>
                  <a:pt x="105451" y="203200"/>
                  <a:pt x="117272" y="318655"/>
                </a:cubicBezTo>
                <a:cubicBezTo>
                  <a:pt x="129093" y="434110"/>
                  <a:pt x="-162786" y="408710"/>
                  <a:pt x="132778" y="692728"/>
                </a:cubicBezTo>
                <a:cubicBezTo>
                  <a:pt x="428342" y="976746"/>
                  <a:pt x="1597675" y="1801091"/>
                  <a:pt x="1890654" y="2022764"/>
                </a:cubicBezTo>
                <a:lnTo>
                  <a:pt x="1890654" y="2022764"/>
                </a:lnTo>
              </a:path>
            </a:pathLst>
          </a:cu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6170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llipse 13"/>
          <p:cNvSpPr/>
          <p:nvPr/>
        </p:nvSpPr>
        <p:spPr>
          <a:xfrm>
            <a:off x="5220072" y="2564904"/>
            <a:ext cx="1944216" cy="19442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6" name="Tekstboks 20"/>
          <p:cNvSpPr txBox="1">
            <a:spLocks noChangeArrowheads="1"/>
          </p:cNvSpPr>
          <p:nvPr/>
        </p:nvSpPr>
        <p:spPr bwMode="auto">
          <a:xfrm>
            <a:off x="5405811" y="3297818"/>
            <a:ext cx="8050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</a:t>
            </a:r>
            <a:r>
              <a:rPr lang="da-DK" altLang="da-DK" sz="1200" dirty="0" smtClean="0"/>
              <a:t>  er     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bliver </a:t>
            </a:r>
            <a:r>
              <a:rPr lang="da-DK" altLang="da-DK" sz="1200" dirty="0" smtClean="0"/>
              <a:t>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gør </a:t>
            </a:r>
            <a:r>
              <a:rPr lang="da-DK" altLang="da-DK" sz="1200" dirty="0" smtClean="0"/>
              <a:t>A B </a:t>
            </a:r>
            <a:endParaRPr lang="da-DK" altLang="da-DK" sz="1200" dirty="0"/>
          </a:p>
        </p:txBody>
      </p:sp>
      <p:sp>
        <p:nvSpPr>
          <p:cNvPr id="17" name="Tekstboks 21"/>
          <p:cNvSpPr txBox="1">
            <a:spLocks noChangeArrowheads="1"/>
          </p:cNvSpPr>
          <p:nvPr/>
        </p:nvSpPr>
        <p:spPr bwMode="auto">
          <a:xfrm>
            <a:off x="6180169" y="3297817"/>
            <a:ext cx="8805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har </a:t>
            </a:r>
            <a:r>
              <a:rPr lang="da-DK" altLang="da-DK" sz="1200" dirty="0" smtClean="0"/>
              <a:t>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</a:t>
            </a:r>
            <a:r>
              <a:rPr lang="da-DK" altLang="da-DK" sz="1200" dirty="0" smtClean="0"/>
              <a:t> får 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giver B A</a:t>
            </a:r>
          </a:p>
        </p:txBody>
      </p:sp>
      <p:sp>
        <p:nvSpPr>
          <p:cNvPr id="18" name="Rektangel 17"/>
          <p:cNvSpPr/>
          <p:nvPr/>
        </p:nvSpPr>
        <p:spPr>
          <a:xfrm rot="523524">
            <a:off x="5506130" y="2675004"/>
            <a:ext cx="1507207" cy="72942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verden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kstboks 14"/>
          <p:cNvSpPr txBox="1">
            <a:spLocks noChangeArrowheads="1"/>
          </p:cNvSpPr>
          <p:nvPr/>
        </p:nvSpPr>
        <p:spPr bwMode="auto">
          <a:xfrm>
            <a:off x="3923654" y="5381625"/>
            <a:ext cx="451303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 dirty="0"/>
              <a:t>Subj   verbal  Præd.  Ind. Obj.  Obj.    Obj.præd.            Adv.    </a:t>
            </a:r>
          </a:p>
        </p:txBody>
      </p:sp>
      <p:sp>
        <p:nvSpPr>
          <p:cNvPr id="26" name="Kombinationstegning 25"/>
          <p:cNvSpPr/>
          <p:nvPr/>
        </p:nvSpPr>
        <p:spPr>
          <a:xfrm>
            <a:off x="4138083" y="3366655"/>
            <a:ext cx="1389453" cy="2103324"/>
          </a:xfrm>
          <a:custGeom>
            <a:avLst/>
            <a:gdLst>
              <a:gd name="connsiteX0" fmla="*/ 1375249 w 1375249"/>
              <a:gd name="connsiteY0" fmla="*/ 0 h 2106403"/>
              <a:gd name="connsiteX1" fmla="*/ 1250558 w 1375249"/>
              <a:gd name="connsiteY1" fmla="*/ 983672 h 2106403"/>
              <a:gd name="connsiteX2" fmla="*/ 862631 w 1375249"/>
              <a:gd name="connsiteY2" fmla="*/ 1620981 h 2106403"/>
              <a:gd name="connsiteX3" fmla="*/ 280740 w 1375249"/>
              <a:gd name="connsiteY3" fmla="*/ 1898072 h 2106403"/>
              <a:gd name="connsiteX4" fmla="*/ 31358 w 1375249"/>
              <a:gd name="connsiteY4" fmla="*/ 2092036 h 2106403"/>
              <a:gd name="connsiteX5" fmla="*/ 3649 w 1375249"/>
              <a:gd name="connsiteY5" fmla="*/ 2092036 h 2106403"/>
              <a:gd name="connsiteX6" fmla="*/ 3649 w 1375249"/>
              <a:gd name="connsiteY6" fmla="*/ 2092036 h 2106403"/>
              <a:gd name="connsiteX7" fmla="*/ 3649 w 1375249"/>
              <a:gd name="connsiteY7" fmla="*/ 2092036 h 2106403"/>
              <a:gd name="connsiteX8" fmla="*/ 3649 w 1375249"/>
              <a:gd name="connsiteY8" fmla="*/ 2092036 h 2106403"/>
              <a:gd name="connsiteX9" fmla="*/ 86776 w 1375249"/>
              <a:gd name="connsiteY9" fmla="*/ 2064327 h 2106403"/>
              <a:gd name="connsiteX0" fmla="*/ 1375249 w 1455906"/>
              <a:gd name="connsiteY0" fmla="*/ 0 h 2106403"/>
              <a:gd name="connsiteX1" fmla="*/ 1430667 w 1455906"/>
              <a:gd name="connsiteY1" fmla="*/ 1039090 h 2106403"/>
              <a:gd name="connsiteX2" fmla="*/ 862631 w 1455906"/>
              <a:gd name="connsiteY2" fmla="*/ 1620981 h 2106403"/>
              <a:gd name="connsiteX3" fmla="*/ 280740 w 1455906"/>
              <a:gd name="connsiteY3" fmla="*/ 1898072 h 2106403"/>
              <a:gd name="connsiteX4" fmla="*/ 31358 w 1455906"/>
              <a:gd name="connsiteY4" fmla="*/ 2092036 h 2106403"/>
              <a:gd name="connsiteX5" fmla="*/ 3649 w 1455906"/>
              <a:gd name="connsiteY5" fmla="*/ 2092036 h 2106403"/>
              <a:gd name="connsiteX6" fmla="*/ 3649 w 1455906"/>
              <a:gd name="connsiteY6" fmla="*/ 2092036 h 2106403"/>
              <a:gd name="connsiteX7" fmla="*/ 3649 w 1455906"/>
              <a:gd name="connsiteY7" fmla="*/ 2092036 h 2106403"/>
              <a:gd name="connsiteX8" fmla="*/ 3649 w 1455906"/>
              <a:gd name="connsiteY8" fmla="*/ 2092036 h 2106403"/>
              <a:gd name="connsiteX9" fmla="*/ 86776 w 1455906"/>
              <a:gd name="connsiteY9" fmla="*/ 2064327 h 2106403"/>
              <a:gd name="connsiteX0" fmla="*/ 1376026 w 1456683"/>
              <a:gd name="connsiteY0" fmla="*/ 0 h 2103324"/>
              <a:gd name="connsiteX1" fmla="*/ 1431444 w 1456683"/>
              <a:gd name="connsiteY1" fmla="*/ 1039090 h 2103324"/>
              <a:gd name="connsiteX2" fmla="*/ 863408 w 1456683"/>
              <a:gd name="connsiteY2" fmla="*/ 1620981 h 2103324"/>
              <a:gd name="connsiteX3" fmla="*/ 295372 w 1456683"/>
              <a:gd name="connsiteY3" fmla="*/ 1939635 h 2103324"/>
              <a:gd name="connsiteX4" fmla="*/ 32135 w 1456683"/>
              <a:gd name="connsiteY4" fmla="*/ 2092036 h 2103324"/>
              <a:gd name="connsiteX5" fmla="*/ 4426 w 1456683"/>
              <a:gd name="connsiteY5" fmla="*/ 2092036 h 2103324"/>
              <a:gd name="connsiteX6" fmla="*/ 4426 w 1456683"/>
              <a:gd name="connsiteY6" fmla="*/ 2092036 h 2103324"/>
              <a:gd name="connsiteX7" fmla="*/ 4426 w 1456683"/>
              <a:gd name="connsiteY7" fmla="*/ 2092036 h 2103324"/>
              <a:gd name="connsiteX8" fmla="*/ 4426 w 1456683"/>
              <a:gd name="connsiteY8" fmla="*/ 2092036 h 2103324"/>
              <a:gd name="connsiteX9" fmla="*/ 87553 w 1456683"/>
              <a:gd name="connsiteY9" fmla="*/ 2064327 h 2103324"/>
              <a:gd name="connsiteX0" fmla="*/ 1376026 w 1389453"/>
              <a:gd name="connsiteY0" fmla="*/ 0 h 2103324"/>
              <a:gd name="connsiteX1" fmla="*/ 1348316 w 1389453"/>
              <a:gd name="connsiteY1" fmla="*/ 1066800 h 2103324"/>
              <a:gd name="connsiteX2" fmla="*/ 863408 w 1389453"/>
              <a:gd name="connsiteY2" fmla="*/ 1620981 h 2103324"/>
              <a:gd name="connsiteX3" fmla="*/ 295372 w 1389453"/>
              <a:gd name="connsiteY3" fmla="*/ 1939635 h 2103324"/>
              <a:gd name="connsiteX4" fmla="*/ 32135 w 1389453"/>
              <a:gd name="connsiteY4" fmla="*/ 2092036 h 2103324"/>
              <a:gd name="connsiteX5" fmla="*/ 4426 w 1389453"/>
              <a:gd name="connsiteY5" fmla="*/ 2092036 h 2103324"/>
              <a:gd name="connsiteX6" fmla="*/ 4426 w 1389453"/>
              <a:gd name="connsiteY6" fmla="*/ 2092036 h 2103324"/>
              <a:gd name="connsiteX7" fmla="*/ 4426 w 1389453"/>
              <a:gd name="connsiteY7" fmla="*/ 2092036 h 2103324"/>
              <a:gd name="connsiteX8" fmla="*/ 4426 w 1389453"/>
              <a:gd name="connsiteY8" fmla="*/ 2092036 h 2103324"/>
              <a:gd name="connsiteX9" fmla="*/ 87553 w 1389453"/>
              <a:gd name="connsiteY9" fmla="*/ 2064327 h 2103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89453" h="2103324">
                <a:moveTo>
                  <a:pt x="1376026" y="0"/>
                </a:moveTo>
                <a:cubicBezTo>
                  <a:pt x="1356398" y="356754"/>
                  <a:pt x="1433752" y="796637"/>
                  <a:pt x="1348316" y="1066800"/>
                </a:cubicBezTo>
                <a:cubicBezTo>
                  <a:pt x="1262880" y="1336963"/>
                  <a:pt x="1038898" y="1475509"/>
                  <a:pt x="863408" y="1620981"/>
                </a:cubicBezTo>
                <a:cubicBezTo>
                  <a:pt x="687918" y="1766453"/>
                  <a:pt x="433917" y="1861126"/>
                  <a:pt x="295372" y="1939635"/>
                </a:cubicBezTo>
                <a:cubicBezTo>
                  <a:pt x="156827" y="2018144"/>
                  <a:pt x="80626" y="2066636"/>
                  <a:pt x="32135" y="2092036"/>
                </a:cubicBezTo>
                <a:cubicBezTo>
                  <a:pt x="-16356" y="2117436"/>
                  <a:pt x="4426" y="2092036"/>
                  <a:pt x="4426" y="2092036"/>
                </a:cubicBezTo>
                <a:lnTo>
                  <a:pt x="4426" y="2092036"/>
                </a:lnTo>
                <a:lnTo>
                  <a:pt x="4426" y="2092036"/>
                </a:lnTo>
                <a:lnTo>
                  <a:pt x="4426" y="2092036"/>
                </a:lnTo>
                <a:lnTo>
                  <a:pt x="87553" y="2064327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7" name="Kombinationstegning 26"/>
          <p:cNvSpPr/>
          <p:nvPr/>
        </p:nvSpPr>
        <p:spPr>
          <a:xfrm>
            <a:off x="4184073" y="3366655"/>
            <a:ext cx="2169688" cy="2105890"/>
          </a:xfrm>
          <a:custGeom>
            <a:avLst/>
            <a:gdLst>
              <a:gd name="connsiteX0" fmla="*/ 2147454 w 2251439"/>
              <a:gd name="connsiteY0" fmla="*/ 0 h 2105890"/>
              <a:gd name="connsiteX1" fmla="*/ 2147454 w 2251439"/>
              <a:gd name="connsiteY1" fmla="*/ 1205345 h 2105890"/>
              <a:gd name="connsiteX2" fmla="*/ 1066800 w 2251439"/>
              <a:gd name="connsiteY2" fmla="*/ 1717963 h 2105890"/>
              <a:gd name="connsiteX3" fmla="*/ 0 w 2251439"/>
              <a:gd name="connsiteY3" fmla="*/ 2105890 h 2105890"/>
              <a:gd name="connsiteX4" fmla="*/ 0 w 2251439"/>
              <a:gd name="connsiteY4" fmla="*/ 2105890 h 2105890"/>
              <a:gd name="connsiteX0" fmla="*/ 2147454 w 2169688"/>
              <a:gd name="connsiteY0" fmla="*/ 0 h 2105890"/>
              <a:gd name="connsiteX1" fmla="*/ 1856509 w 2169688"/>
              <a:gd name="connsiteY1" fmla="*/ 1205345 h 2105890"/>
              <a:gd name="connsiteX2" fmla="*/ 1066800 w 2169688"/>
              <a:gd name="connsiteY2" fmla="*/ 1717963 h 2105890"/>
              <a:gd name="connsiteX3" fmla="*/ 0 w 2169688"/>
              <a:gd name="connsiteY3" fmla="*/ 2105890 h 2105890"/>
              <a:gd name="connsiteX4" fmla="*/ 0 w 2169688"/>
              <a:gd name="connsiteY4" fmla="*/ 2105890 h 2105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9688" h="2105890">
                <a:moveTo>
                  <a:pt x="2147454" y="0"/>
                </a:moveTo>
                <a:cubicBezTo>
                  <a:pt x="2237508" y="459509"/>
                  <a:pt x="2036618" y="919018"/>
                  <a:pt x="1856509" y="1205345"/>
                </a:cubicBezTo>
                <a:cubicBezTo>
                  <a:pt x="1676400" y="1491672"/>
                  <a:pt x="1376218" y="1567872"/>
                  <a:pt x="1066800" y="1717963"/>
                </a:cubicBezTo>
                <a:cubicBezTo>
                  <a:pt x="757382" y="1868054"/>
                  <a:pt x="0" y="2105890"/>
                  <a:pt x="0" y="2105890"/>
                </a:cubicBezTo>
                <a:lnTo>
                  <a:pt x="0" y="2105890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8" name="Kombinationstegning 27"/>
          <p:cNvSpPr/>
          <p:nvPr/>
        </p:nvSpPr>
        <p:spPr>
          <a:xfrm>
            <a:off x="4779818" y="3311236"/>
            <a:ext cx="983754" cy="2119746"/>
          </a:xfrm>
          <a:custGeom>
            <a:avLst/>
            <a:gdLst>
              <a:gd name="connsiteX0" fmla="*/ 914400 w 1129926"/>
              <a:gd name="connsiteY0" fmla="*/ 0 h 2119746"/>
              <a:gd name="connsiteX1" fmla="*/ 1066800 w 1129926"/>
              <a:gd name="connsiteY1" fmla="*/ 1108364 h 2119746"/>
              <a:gd name="connsiteX2" fmla="*/ 0 w 1129926"/>
              <a:gd name="connsiteY2" fmla="*/ 2119746 h 2119746"/>
              <a:gd name="connsiteX3" fmla="*/ 0 w 1129926"/>
              <a:gd name="connsiteY3" fmla="*/ 2119746 h 2119746"/>
              <a:gd name="connsiteX0" fmla="*/ 914400 w 974767"/>
              <a:gd name="connsiteY0" fmla="*/ 0 h 2119746"/>
              <a:gd name="connsiteX1" fmla="*/ 748145 w 974767"/>
              <a:gd name="connsiteY1" fmla="*/ 1274618 h 2119746"/>
              <a:gd name="connsiteX2" fmla="*/ 0 w 974767"/>
              <a:gd name="connsiteY2" fmla="*/ 2119746 h 2119746"/>
              <a:gd name="connsiteX3" fmla="*/ 0 w 974767"/>
              <a:gd name="connsiteY3" fmla="*/ 2119746 h 2119746"/>
              <a:gd name="connsiteX0" fmla="*/ 914400 w 983754"/>
              <a:gd name="connsiteY0" fmla="*/ 0 h 2119746"/>
              <a:gd name="connsiteX1" fmla="*/ 789709 w 983754"/>
              <a:gd name="connsiteY1" fmla="*/ 1343891 h 2119746"/>
              <a:gd name="connsiteX2" fmla="*/ 0 w 983754"/>
              <a:gd name="connsiteY2" fmla="*/ 2119746 h 2119746"/>
              <a:gd name="connsiteX3" fmla="*/ 0 w 983754"/>
              <a:gd name="connsiteY3" fmla="*/ 2119746 h 2119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3754" h="2119746">
                <a:moveTo>
                  <a:pt x="914400" y="0"/>
                </a:moveTo>
                <a:cubicBezTo>
                  <a:pt x="1066800" y="377536"/>
                  <a:pt x="942109" y="990600"/>
                  <a:pt x="789709" y="1343891"/>
                </a:cubicBezTo>
                <a:cubicBezTo>
                  <a:pt x="637309" y="1697182"/>
                  <a:pt x="131618" y="1990437"/>
                  <a:pt x="0" y="2119746"/>
                </a:cubicBezTo>
                <a:lnTo>
                  <a:pt x="0" y="2119746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9" name="Kombinationstegning 28"/>
          <p:cNvSpPr/>
          <p:nvPr/>
        </p:nvSpPr>
        <p:spPr>
          <a:xfrm>
            <a:off x="4779818" y="3338945"/>
            <a:ext cx="1752399" cy="2092037"/>
          </a:xfrm>
          <a:custGeom>
            <a:avLst/>
            <a:gdLst>
              <a:gd name="connsiteX0" fmla="*/ 1634836 w 1684162"/>
              <a:gd name="connsiteY0" fmla="*/ 0 h 2092037"/>
              <a:gd name="connsiteX1" fmla="*/ 1634836 w 1684162"/>
              <a:gd name="connsiteY1" fmla="*/ 595746 h 2092037"/>
              <a:gd name="connsiteX2" fmla="*/ 1122218 w 1684162"/>
              <a:gd name="connsiteY2" fmla="*/ 1579419 h 2092037"/>
              <a:gd name="connsiteX3" fmla="*/ 0 w 1684162"/>
              <a:gd name="connsiteY3" fmla="*/ 2092037 h 2092037"/>
              <a:gd name="connsiteX4" fmla="*/ 0 w 1684162"/>
              <a:gd name="connsiteY4" fmla="*/ 2092037 h 2092037"/>
              <a:gd name="connsiteX5" fmla="*/ 0 w 1684162"/>
              <a:gd name="connsiteY5" fmla="*/ 2092037 h 2092037"/>
              <a:gd name="connsiteX0" fmla="*/ 1634836 w 1692039"/>
              <a:gd name="connsiteY0" fmla="*/ 0 h 2092037"/>
              <a:gd name="connsiteX1" fmla="*/ 1634836 w 1692039"/>
              <a:gd name="connsiteY1" fmla="*/ 595746 h 2092037"/>
              <a:gd name="connsiteX2" fmla="*/ 1011381 w 1692039"/>
              <a:gd name="connsiteY2" fmla="*/ 1565564 h 2092037"/>
              <a:gd name="connsiteX3" fmla="*/ 0 w 1692039"/>
              <a:gd name="connsiteY3" fmla="*/ 2092037 h 2092037"/>
              <a:gd name="connsiteX4" fmla="*/ 0 w 1692039"/>
              <a:gd name="connsiteY4" fmla="*/ 2092037 h 2092037"/>
              <a:gd name="connsiteX5" fmla="*/ 0 w 1692039"/>
              <a:gd name="connsiteY5" fmla="*/ 2092037 h 2092037"/>
              <a:gd name="connsiteX0" fmla="*/ 1634836 w 1655417"/>
              <a:gd name="connsiteY0" fmla="*/ 0 h 2092037"/>
              <a:gd name="connsiteX1" fmla="*/ 1551708 w 1655417"/>
              <a:gd name="connsiteY1" fmla="*/ 734291 h 2092037"/>
              <a:gd name="connsiteX2" fmla="*/ 1011381 w 1655417"/>
              <a:gd name="connsiteY2" fmla="*/ 1565564 h 2092037"/>
              <a:gd name="connsiteX3" fmla="*/ 0 w 1655417"/>
              <a:gd name="connsiteY3" fmla="*/ 2092037 h 2092037"/>
              <a:gd name="connsiteX4" fmla="*/ 0 w 1655417"/>
              <a:gd name="connsiteY4" fmla="*/ 2092037 h 2092037"/>
              <a:gd name="connsiteX5" fmla="*/ 0 w 1655417"/>
              <a:gd name="connsiteY5" fmla="*/ 2092037 h 209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5417" h="2092037">
                <a:moveTo>
                  <a:pt x="1634836" y="0"/>
                </a:moveTo>
                <a:cubicBezTo>
                  <a:pt x="1677554" y="166255"/>
                  <a:pt x="1655617" y="473364"/>
                  <a:pt x="1551708" y="734291"/>
                </a:cubicBezTo>
                <a:cubicBezTo>
                  <a:pt x="1447799" y="995218"/>
                  <a:pt x="1269999" y="1339273"/>
                  <a:pt x="1011381" y="1565564"/>
                </a:cubicBezTo>
                <a:cubicBezTo>
                  <a:pt x="752763" y="1791855"/>
                  <a:pt x="168563" y="2004292"/>
                  <a:pt x="0" y="2092037"/>
                </a:cubicBezTo>
                <a:lnTo>
                  <a:pt x="0" y="2092037"/>
                </a:lnTo>
                <a:lnTo>
                  <a:pt x="0" y="2092037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1" name="Kombinationstegning 30"/>
          <p:cNvSpPr/>
          <p:nvPr/>
        </p:nvSpPr>
        <p:spPr>
          <a:xfrm>
            <a:off x="5220071" y="3255818"/>
            <a:ext cx="889783" cy="2214161"/>
          </a:xfrm>
          <a:custGeom>
            <a:avLst/>
            <a:gdLst>
              <a:gd name="connsiteX0" fmla="*/ 840780 w 1054275"/>
              <a:gd name="connsiteY0" fmla="*/ 0 h 2313812"/>
              <a:gd name="connsiteX1" fmla="*/ 1007034 w 1054275"/>
              <a:gd name="connsiteY1" fmla="*/ 734291 h 2313812"/>
              <a:gd name="connsiteX2" fmla="*/ 92634 w 1054275"/>
              <a:gd name="connsiteY2" fmla="*/ 2175164 h 2313812"/>
              <a:gd name="connsiteX3" fmla="*/ 78780 w 1054275"/>
              <a:gd name="connsiteY3" fmla="*/ 2175164 h 2313812"/>
              <a:gd name="connsiteX0" fmla="*/ 833215 w 965021"/>
              <a:gd name="connsiteY0" fmla="*/ 0 h 2286958"/>
              <a:gd name="connsiteX1" fmla="*/ 888633 w 965021"/>
              <a:gd name="connsiteY1" fmla="*/ 1122218 h 2286958"/>
              <a:gd name="connsiteX2" fmla="*/ 85069 w 965021"/>
              <a:gd name="connsiteY2" fmla="*/ 2175164 h 2286958"/>
              <a:gd name="connsiteX3" fmla="*/ 71215 w 965021"/>
              <a:gd name="connsiteY3" fmla="*/ 2175164 h 2286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5021" h="2286958">
                <a:moveTo>
                  <a:pt x="833215" y="0"/>
                </a:moveTo>
                <a:cubicBezTo>
                  <a:pt x="978687" y="185882"/>
                  <a:pt x="1013324" y="759691"/>
                  <a:pt x="888633" y="1122218"/>
                </a:cubicBezTo>
                <a:cubicBezTo>
                  <a:pt x="763942" y="1484745"/>
                  <a:pt x="221305" y="1999673"/>
                  <a:pt x="85069" y="2175164"/>
                </a:cubicBezTo>
                <a:cubicBezTo>
                  <a:pt x="-51167" y="2350655"/>
                  <a:pt x="787" y="2295237"/>
                  <a:pt x="71215" y="2175164"/>
                </a:cubicBez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2" name="Kombinationstegning 31"/>
          <p:cNvSpPr/>
          <p:nvPr/>
        </p:nvSpPr>
        <p:spPr>
          <a:xfrm>
            <a:off x="5902036" y="3789040"/>
            <a:ext cx="357697" cy="1628087"/>
          </a:xfrm>
          <a:custGeom>
            <a:avLst/>
            <a:gdLst>
              <a:gd name="connsiteX0" fmla="*/ 0 w 415637"/>
              <a:gd name="connsiteY0" fmla="*/ 0 h 1565563"/>
              <a:gd name="connsiteX1" fmla="*/ 415637 w 415637"/>
              <a:gd name="connsiteY1" fmla="*/ 1565563 h 1565563"/>
              <a:gd name="connsiteX2" fmla="*/ 415637 w 415637"/>
              <a:gd name="connsiteY2" fmla="*/ 1565563 h 156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5637" h="1565563">
                <a:moveTo>
                  <a:pt x="0" y="0"/>
                </a:moveTo>
                <a:lnTo>
                  <a:pt x="415637" y="1565563"/>
                </a:lnTo>
                <a:lnTo>
                  <a:pt x="415637" y="1565563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3" name="Kombinationstegning 32"/>
          <p:cNvSpPr/>
          <p:nvPr/>
        </p:nvSpPr>
        <p:spPr>
          <a:xfrm>
            <a:off x="6012000" y="3789040"/>
            <a:ext cx="873709" cy="1683505"/>
          </a:xfrm>
          <a:custGeom>
            <a:avLst/>
            <a:gdLst>
              <a:gd name="connsiteX0" fmla="*/ 0 w 858982"/>
              <a:gd name="connsiteY0" fmla="*/ 0 h 1524000"/>
              <a:gd name="connsiteX1" fmla="*/ 443346 w 858982"/>
              <a:gd name="connsiteY1" fmla="*/ 1066800 h 1524000"/>
              <a:gd name="connsiteX2" fmla="*/ 858982 w 858982"/>
              <a:gd name="connsiteY2" fmla="*/ 1524000 h 1524000"/>
              <a:gd name="connsiteX3" fmla="*/ 858982 w 858982"/>
              <a:gd name="connsiteY3" fmla="*/ 152400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8982" h="1524000">
                <a:moveTo>
                  <a:pt x="0" y="0"/>
                </a:moveTo>
                <a:cubicBezTo>
                  <a:pt x="150091" y="406400"/>
                  <a:pt x="300182" y="812800"/>
                  <a:pt x="443346" y="1066800"/>
                </a:cubicBezTo>
                <a:cubicBezTo>
                  <a:pt x="586510" y="1320800"/>
                  <a:pt x="858982" y="1524000"/>
                  <a:pt x="858982" y="1524000"/>
                </a:cubicBezTo>
                <a:lnTo>
                  <a:pt x="858982" y="1524000"/>
                </a:ln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4" name="Kombinationstegning 33"/>
          <p:cNvSpPr/>
          <p:nvPr/>
        </p:nvSpPr>
        <p:spPr>
          <a:xfrm>
            <a:off x="6259733" y="3352800"/>
            <a:ext cx="625976" cy="2064327"/>
          </a:xfrm>
          <a:custGeom>
            <a:avLst/>
            <a:gdLst>
              <a:gd name="connsiteX0" fmla="*/ 554182 w 688892"/>
              <a:gd name="connsiteY0" fmla="*/ 0 h 2078182"/>
              <a:gd name="connsiteX1" fmla="*/ 651163 w 688892"/>
              <a:gd name="connsiteY1" fmla="*/ 1205345 h 2078182"/>
              <a:gd name="connsiteX2" fmla="*/ 0 w 688892"/>
              <a:gd name="connsiteY2" fmla="*/ 2078182 h 2078182"/>
              <a:gd name="connsiteX3" fmla="*/ 0 w 688892"/>
              <a:gd name="connsiteY3" fmla="*/ 2078182 h 2078182"/>
              <a:gd name="connsiteX0" fmla="*/ 554182 w 587606"/>
              <a:gd name="connsiteY0" fmla="*/ 0 h 2078182"/>
              <a:gd name="connsiteX1" fmla="*/ 429358 w 587606"/>
              <a:gd name="connsiteY1" fmla="*/ 1302978 h 2078182"/>
              <a:gd name="connsiteX2" fmla="*/ 0 w 587606"/>
              <a:gd name="connsiteY2" fmla="*/ 2078182 h 2078182"/>
              <a:gd name="connsiteX3" fmla="*/ 0 w 587606"/>
              <a:gd name="connsiteY3" fmla="*/ 2078182 h 2078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606" h="2078182">
                <a:moveTo>
                  <a:pt x="554182" y="0"/>
                </a:moveTo>
                <a:cubicBezTo>
                  <a:pt x="648854" y="429490"/>
                  <a:pt x="521722" y="956614"/>
                  <a:pt x="429358" y="1302978"/>
                </a:cubicBezTo>
                <a:cubicBezTo>
                  <a:pt x="336994" y="1649342"/>
                  <a:pt x="71560" y="1948982"/>
                  <a:pt x="0" y="2078182"/>
                </a:cubicBezTo>
                <a:lnTo>
                  <a:pt x="0" y="2078182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5" name="Kombinationstegning 34"/>
          <p:cNvSpPr/>
          <p:nvPr/>
        </p:nvSpPr>
        <p:spPr>
          <a:xfrm>
            <a:off x="5874327" y="3713018"/>
            <a:ext cx="906145" cy="1717964"/>
          </a:xfrm>
          <a:custGeom>
            <a:avLst/>
            <a:gdLst>
              <a:gd name="connsiteX0" fmla="*/ 886691 w 906145"/>
              <a:gd name="connsiteY0" fmla="*/ 0 h 1717964"/>
              <a:gd name="connsiteX1" fmla="*/ 789709 w 906145"/>
              <a:gd name="connsiteY1" fmla="*/ 789709 h 1717964"/>
              <a:gd name="connsiteX2" fmla="*/ 0 w 906145"/>
              <a:gd name="connsiteY2" fmla="*/ 1717964 h 1717964"/>
              <a:gd name="connsiteX3" fmla="*/ 0 w 906145"/>
              <a:gd name="connsiteY3" fmla="*/ 1717964 h 171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6145" h="1717964">
                <a:moveTo>
                  <a:pt x="886691" y="0"/>
                </a:moveTo>
                <a:cubicBezTo>
                  <a:pt x="912091" y="251691"/>
                  <a:pt x="937491" y="503382"/>
                  <a:pt x="789709" y="789709"/>
                </a:cubicBezTo>
                <a:cubicBezTo>
                  <a:pt x="641927" y="1076036"/>
                  <a:pt x="0" y="1717964"/>
                  <a:pt x="0" y="1717964"/>
                </a:cubicBezTo>
                <a:lnTo>
                  <a:pt x="0" y="1717964"/>
                </a:lnTo>
              </a:path>
            </a:pathLst>
          </a:custGeom>
          <a:noFill/>
          <a:ln w="95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9" name="Kombinationstegning 38"/>
          <p:cNvSpPr/>
          <p:nvPr/>
        </p:nvSpPr>
        <p:spPr>
          <a:xfrm>
            <a:off x="6012000" y="3352800"/>
            <a:ext cx="1865948" cy="2022764"/>
          </a:xfrm>
          <a:custGeom>
            <a:avLst/>
            <a:gdLst>
              <a:gd name="connsiteX0" fmla="*/ 164595 w 1993395"/>
              <a:gd name="connsiteY0" fmla="*/ 0 h 2022764"/>
              <a:gd name="connsiteX1" fmla="*/ 220013 w 1993395"/>
              <a:gd name="connsiteY1" fmla="*/ 318655 h 2022764"/>
              <a:gd name="connsiteX2" fmla="*/ 109177 w 1993395"/>
              <a:gd name="connsiteY2" fmla="*/ 498764 h 2022764"/>
              <a:gd name="connsiteX3" fmla="*/ 1993395 w 1993395"/>
              <a:gd name="connsiteY3" fmla="*/ 2022764 h 2022764"/>
              <a:gd name="connsiteX4" fmla="*/ 1993395 w 1993395"/>
              <a:gd name="connsiteY4" fmla="*/ 2022764 h 2022764"/>
              <a:gd name="connsiteX0" fmla="*/ 61854 w 1890654"/>
              <a:gd name="connsiteY0" fmla="*/ 0 h 2022764"/>
              <a:gd name="connsiteX1" fmla="*/ 117272 w 1890654"/>
              <a:gd name="connsiteY1" fmla="*/ 318655 h 2022764"/>
              <a:gd name="connsiteX2" fmla="*/ 132778 w 1890654"/>
              <a:gd name="connsiteY2" fmla="*/ 692728 h 2022764"/>
              <a:gd name="connsiteX3" fmla="*/ 1890654 w 1890654"/>
              <a:gd name="connsiteY3" fmla="*/ 2022764 h 2022764"/>
              <a:gd name="connsiteX4" fmla="*/ 1890654 w 1890654"/>
              <a:gd name="connsiteY4" fmla="*/ 2022764 h 202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0654" h="2022764">
                <a:moveTo>
                  <a:pt x="61854" y="0"/>
                </a:moveTo>
                <a:cubicBezTo>
                  <a:pt x="94181" y="117764"/>
                  <a:pt x="105451" y="203200"/>
                  <a:pt x="117272" y="318655"/>
                </a:cubicBezTo>
                <a:cubicBezTo>
                  <a:pt x="129093" y="434110"/>
                  <a:pt x="-162786" y="408710"/>
                  <a:pt x="132778" y="692728"/>
                </a:cubicBezTo>
                <a:cubicBezTo>
                  <a:pt x="428342" y="976746"/>
                  <a:pt x="1597675" y="1801091"/>
                  <a:pt x="1890654" y="2022764"/>
                </a:cubicBezTo>
                <a:lnTo>
                  <a:pt x="1890654" y="2022764"/>
                </a:lnTo>
              </a:path>
            </a:pathLst>
          </a:cu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ekstboks 1"/>
          <p:cNvSpPr txBox="1"/>
          <p:nvPr/>
        </p:nvSpPr>
        <p:spPr>
          <a:xfrm>
            <a:off x="2065322" y="6026442"/>
            <a:ext cx="1873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/>
              <a:t>s</a:t>
            </a:r>
            <a:r>
              <a:rPr lang="da-DK" sz="1400" dirty="0" smtClean="0"/>
              <a:t>impelt tempussystem:</a:t>
            </a:r>
            <a:endParaRPr lang="da-DK" sz="1400" dirty="0"/>
          </a:p>
        </p:txBody>
      </p:sp>
      <p:sp>
        <p:nvSpPr>
          <p:cNvPr id="3" name="Tekstboks 2"/>
          <p:cNvSpPr txBox="1"/>
          <p:nvPr/>
        </p:nvSpPr>
        <p:spPr>
          <a:xfrm>
            <a:off x="4165792" y="5905008"/>
            <a:ext cx="1914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præsens (</a:t>
            </a:r>
            <a:r>
              <a:rPr lang="da-DK" sz="1400" i="1" dirty="0" smtClean="0"/>
              <a:t>er</a:t>
            </a:r>
            <a:r>
              <a:rPr lang="da-DK" sz="1400" dirty="0" smtClean="0"/>
              <a:t>/</a:t>
            </a:r>
            <a:r>
              <a:rPr lang="da-DK" sz="1400" i="1" dirty="0" smtClean="0"/>
              <a:t>var</a:t>
            </a:r>
            <a:r>
              <a:rPr lang="da-DK" sz="1400" dirty="0" smtClean="0"/>
              <a:t>)</a:t>
            </a:r>
          </a:p>
          <a:p>
            <a:r>
              <a:rPr lang="da-DK" sz="1400" dirty="0" smtClean="0"/>
              <a:t>Præteritum (</a:t>
            </a:r>
            <a:r>
              <a:rPr lang="da-DK" sz="1400" i="1" dirty="0" smtClean="0"/>
              <a:t>var</a:t>
            </a:r>
            <a:r>
              <a:rPr lang="da-DK" sz="1400" dirty="0" smtClean="0"/>
              <a:t>/</a:t>
            </a:r>
            <a:r>
              <a:rPr lang="da-DK" sz="1400" i="1" dirty="0" smtClean="0"/>
              <a:t>havde</a:t>
            </a:r>
            <a:r>
              <a:rPr lang="da-DK" sz="1400" dirty="0" smtClean="0"/>
              <a:t>)</a:t>
            </a:r>
            <a:endParaRPr lang="da-DK" sz="1400" dirty="0"/>
          </a:p>
        </p:txBody>
      </p:sp>
      <p:cxnSp>
        <p:nvCxnSpPr>
          <p:cNvPr id="5" name="Lige pilforbindelse 4"/>
          <p:cNvCxnSpPr/>
          <p:nvPr/>
        </p:nvCxnSpPr>
        <p:spPr>
          <a:xfrm flipV="1">
            <a:off x="4499992" y="5689402"/>
            <a:ext cx="179658" cy="2156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234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llipse 13"/>
          <p:cNvSpPr/>
          <p:nvPr/>
        </p:nvSpPr>
        <p:spPr>
          <a:xfrm>
            <a:off x="5220072" y="2564904"/>
            <a:ext cx="1944216" cy="19442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6" name="Tekstboks 20"/>
          <p:cNvSpPr txBox="1">
            <a:spLocks noChangeArrowheads="1"/>
          </p:cNvSpPr>
          <p:nvPr/>
        </p:nvSpPr>
        <p:spPr bwMode="auto">
          <a:xfrm>
            <a:off x="5405811" y="3297818"/>
            <a:ext cx="8050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</a:t>
            </a:r>
            <a:r>
              <a:rPr lang="da-DK" altLang="da-DK" sz="1200" dirty="0" smtClean="0"/>
              <a:t>  er     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bliver </a:t>
            </a:r>
            <a:r>
              <a:rPr lang="da-DK" altLang="da-DK" sz="1200" dirty="0" smtClean="0"/>
              <a:t>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gør </a:t>
            </a:r>
            <a:r>
              <a:rPr lang="da-DK" altLang="da-DK" sz="1200" dirty="0" smtClean="0"/>
              <a:t>A B </a:t>
            </a:r>
            <a:endParaRPr lang="da-DK" altLang="da-DK" sz="1200" dirty="0"/>
          </a:p>
        </p:txBody>
      </p:sp>
      <p:sp>
        <p:nvSpPr>
          <p:cNvPr id="17" name="Tekstboks 21"/>
          <p:cNvSpPr txBox="1">
            <a:spLocks noChangeArrowheads="1"/>
          </p:cNvSpPr>
          <p:nvPr/>
        </p:nvSpPr>
        <p:spPr bwMode="auto">
          <a:xfrm>
            <a:off x="6180169" y="3297817"/>
            <a:ext cx="8805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har </a:t>
            </a:r>
            <a:r>
              <a:rPr lang="da-DK" altLang="da-DK" sz="1200" dirty="0" smtClean="0"/>
              <a:t>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</a:t>
            </a:r>
            <a:r>
              <a:rPr lang="da-DK" altLang="da-DK" sz="1200" dirty="0" smtClean="0"/>
              <a:t> får 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giver B A</a:t>
            </a:r>
          </a:p>
        </p:txBody>
      </p:sp>
      <p:sp>
        <p:nvSpPr>
          <p:cNvPr id="18" name="Rektangel 17"/>
          <p:cNvSpPr/>
          <p:nvPr/>
        </p:nvSpPr>
        <p:spPr>
          <a:xfrm rot="523524">
            <a:off x="5506130" y="2675004"/>
            <a:ext cx="1507207" cy="72942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verden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kstboks 14"/>
          <p:cNvSpPr txBox="1">
            <a:spLocks noChangeArrowheads="1"/>
          </p:cNvSpPr>
          <p:nvPr/>
        </p:nvSpPr>
        <p:spPr bwMode="auto">
          <a:xfrm>
            <a:off x="3869151" y="5381625"/>
            <a:ext cx="46220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 dirty="0" smtClean="0"/>
              <a:t>bal</a:t>
            </a:r>
            <a:r>
              <a:rPr lang="da-DK" altLang="da-DK" sz="1050" dirty="0" smtClean="0"/>
              <a:t>1</a:t>
            </a:r>
            <a:r>
              <a:rPr lang="da-DK" altLang="da-DK" sz="1400" dirty="0" smtClean="0"/>
              <a:t>  Verbal</a:t>
            </a:r>
            <a:r>
              <a:rPr lang="da-DK" altLang="da-DK" sz="1050" dirty="0" smtClean="0"/>
              <a:t>2</a:t>
            </a:r>
            <a:r>
              <a:rPr lang="da-DK" altLang="da-DK" sz="1400" dirty="0" smtClean="0"/>
              <a:t>  </a:t>
            </a:r>
            <a:r>
              <a:rPr lang="da-DK" altLang="da-DK" sz="1400" dirty="0"/>
              <a:t>Præd.  Ind. Obj.  Obj.    Obj.præd.            Adv.    </a:t>
            </a:r>
          </a:p>
        </p:txBody>
      </p:sp>
      <p:sp>
        <p:nvSpPr>
          <p:cNvPr id="26" name="Kombinationstegning 25"/>
          <p:cNvSpPr/>
          <p:nvPr/>
        </p:nvSpPr>
        <p:spPr>
          <a:xfrm>
            <a:off x="3275857" y="3366655"/>
            <a:ext cx="2251680" cy="2103324"/>
          </a:xfrm>
          <a:custGeom>
            <a:avLst/>
            <a:gdLst>
              <a:gd name="connsiteX0" fmla="*/ 1375249 w 1375249"/>
              <a:gd name="connsiteY0" fmla="*/ 0 h 2106403"/>
              <a:gd name="connsiteX1" fmla="*/ 1250558 w 1375249"/>
              <a:gd name="connsiteY1" fmla="*/ 983672 h 2106403"/>
              <a:gd name="connsiteX2" fmla="*/ 862631 w 1375249"/>
              <a:gd name="connsiteY2" fmla="*/ 1620981 h 2106403"/>
              <a:gd name="connsiteX3" fmla="*/ 280740 w 1375249"/>
              <a:gd name="connsiteY3" fmla="*/ 1898072 h 2106403"/>
              <a:gd name="connsiteX4" fmla="*/ 31358 w 1375249"/>
              <a:gd name="connsiteY4" fmla="*/ 2092036 h 2106403"/>
              <a:gd name="connsiteX5" fmla="*/ 3649 w 1375249"/>
              <a:gd name="connsiteY5" fmla="*/ 2092036 h 2106403"/>
              <a:gd name="connsiteX6" fmla="*/ 3649 w 1375249"/>
              <a:gd name="connsiteY6" fmla="*/ 2092036 h 2106403"/>
              <a:gd name="connsiteX7" fmla="*/ 3649 w 1375249"/>
              <a:gd name="connsiteY7" fmla="*/ 2092036 h 2106403"/>
              <a:gd name="connsiteX8" fmla="*/ 3649 w 1375249"/>
              <a:gd name="connsiteY8" fmla="*/ 2092036 h 2106403"/>
              <a:gd name="connsiteX9" fmla="*/ 86776 w 1375249"/>
              <a:gd name="connsiteY9" fmla="*/ 2064327 h 2106403"/>
              <a:gd name="connsiteX0" fmla="*/ 1375249 w 1455906"/>
              <a:gd name="connsiteY0" fmla="*/ 0 h 2106403"/>
              <a:gd name="connsiteX1" fmla="*/ 1430667 w 1455906"/>
              <a:gd name="connsiteY1" fmla="*/ 1039090 h 2106403"/>
              <a:gd name="connsiteX2" fmla="*/ 862631 w 1455906"/>
              <a:gd name="connsiteY2" fmla="*/ 1620981 h 2106403"/>
              <a:gd name="connsiteX3" fmla="*/ 280740 w 1455906"/>
              <a:gd name="connsiteY3" fmla="*/ 1898072 h 2106403"/>
              <a:gd name="connsiteX4" fmla="*/ 31358 w 1455906"/>
              <a:gd name="connsiteY4" fmla="*/ 2092036 h 2106403"/>
              <a:gd name="connsiteX5" fmla="*/ 3649 w 1455906"/>
              <a:gd name="connsiteY5" fmla="*/ 2092036 h 2106403"/>
              <a:gd name="connsiteX6" fmla="*/ 3649 w 1455906"/>
              <a:gd name="connsiteY6" fmla="*/ 2092036 h 2106403"/>
              <a:gd name="connsiteX7" fmla="*/ 3649 w 1455906"/>
              <a:gd name="connsiteY7" fmla="*/ 2092036 h 2106403"/>
              <a:gd name="connsiteX8" fmla="*/ 3649 w 1455906"/>
              <a:gd name="connsiteY8" fmla="*/ 2092036 h 2106403"/>
              <a:gd name="connsiteX9" fmla="*/ 86776 w 1455906"/>
              <a:gd name="connsiteY9" fmla="*/ 2064327 h 2106403"/>
              <a:gd name="connsiteX0" fmla="*/ 1376026 w 1456683"/>
              <a:gd name="connsiteY0" fmla="*/ 0 h 2103324"/>
              <a:gd name="connsiteX1" fmla="*/ 1431444 w 1456683"/>
              <a:gd name="connsiteY1" fmla="*/ 1039090 h 2103324"/>
              <a:gd name="connsiteX2" fmla="*/ 863408 w 1456683"/>
              <a:gd name="connsiteY2" fmla="*/ 1620981 h 2103324"/>
              <a:gd name="connsiteX3" fmla="*/ 295372 w 1456683"/>
              <a:gd name="connsiteY3" fmla="*/ 1939635 h 2103324"/>
              <a:gd name="connsiteX4" fmla="*/ 32135 w 1456683"/>
              <a:gd name="connsiteY4" fmla="*/ 2092036 h 2103324"/>
              <a:gd name="connsiteX5" fmla="*/ 4426 w 1456683"/>
              <a:gd name="connsiteY5" fmla="*/ 2092036 h 2103324"/>
              <a:gd name="connsiteX6" fmla="*/ 4426 w 1456683"/>
              <a:gd name="connsiteY6" fmla="*/ 2092036 h 2103324"/>
              <a:gd name="connsiteX7" fmla="*/ 4426 w 1456683"/>
              <a:gd name="connsiteY7" fmla="*/ 2092036 h 2103324"/>
              <a:gd name="connsiteX8" fmla="*/ 4426 w 1456683"/>
              <a:gd name="connsiteY8" fmla="*/ 2092036 h 2103324"/>
              <a:gd name="connsiteX9" fmla="*/ 87553 w 1456683"/>
              <a:gd name="connsiteY9" fmla="*/ 2064327 h 2103324"/>
              <a:gd name="connsiteX0" fmla="*/ 1376026 w 1389453"/>
              <a:gd name="connsiteY0" fmla="*/ 0 h 2103324"/>
              <a:gd name="connsiteX1" fmla="*/ 1348316 w 1389453"/>
              <a:gd name="connsiteY1" fmla="*/ 1066800 h 2103324"/>
              <a:gd name="connsiteX2" fmla="*/ 863408 w 1389453"/>
              <a:gd name="connsiteY2" fmla="*/ 1620981 h 2103324"/>
              <a:gd name="connsiteX3" fmla="*/ 295372 w 1389453"/>
              <a:gd name="connsiteY3" fmla="*/ 1939635 h 2103324"/>
              <a:gd name="connsiteX4" fmla="*/ 32135 w 1389453"/>
              <a:gd name="connsiteY4" fmla="*/ 2092036 h 2103324"/>
              <a:gd name="connsiteX5" fmla="*/ 4426 w 1389453"/>
              <a:gd name="connsiteY5" fmla="*/ 2092036 h 2103324"/>
              <a:gd name="connsiteX6" fmla="*/ 4426 w 1389453"/>
              <a:gd name="connsiteY6" fmla="*/ 2092036 h 2103324"/>
              <a:gd name="connsiteX7" fmla="*/ 4426 w 1389453"/>
              <a:gd name="connsiteY7" fmla="*/ 2092036 h 2103324"/>
              <a:gd name="connsiteX8" fmla="*/ 4426 w 1389453"/>
              <a:gd name="connsiteY8" fmla="*/ 2092036 h 2103324"/>
              <a:gd name="connsiteX9" fmla="*/ 87553 w 1389453"/>
              <a:gd name="connsiteY9" fmla="*/ 2064327 h 2103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89453" h="2103324">
                <a:moveTo>
                  <a:pt x="1376026" y="0"/>
                </a:moveTo>
                <a:cubicBezTo>
                  <a:pt x="1356398" y="356754"/>
                  <a:pt x="1433752" y="796637"/>
                  <a:pt x="1348316" y="1066800"/>
                </a:cubicBezTo>
                <a:cubicBezTo>
                  <a:pt x="1262880" y="1336963"/>
                  <a:pt x="1038898" y="1475509"/>
                  <a:pt x="863408" y="1620981"/>
                </a:cubicBezTo>
                <a:cubicBezTo>
                  <a:pt x="687918" y="1766453"/>
                  <a:pt x="433917" y="1861126"/>
                  <a:pt x="295372" y="1939635"/>
                </a:cubicBezTo>
                <a:cubicBezTo>
                  <a:pt x="156827" y="2018144"/>
                  <a:pt x="80626" y="2066636"/>
                  <a:pt x="32135" y="2092036"/>
                </a:cubicBezTo>
                <a:cubicBezTo>
                  <a:pt x="-16356" y="2117436"/>
                  <a:pt x="4426" y="2092036"/>
                  <a:pt x="4426" y="2092036"/>
                </a:cubicBezTo>
                <a:lnTo>
                  <a:pt x="4426" y="2092036"/>
                </a:lnTo>
                <a:lnTo>
                  <a:pt x="4426" y="2092036"/>
                </a:lnTo>
                <a:lnTo>
                  <a:pt x="4426" y="2092036"/>
                </a:lnTo>
                <a:lnTo>
                  <a:pt x="87553" y="2064327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7" name="Kombinationstegning 26"/>
          <p:cNvSpPr/>
          <p:nvPr/>
        </p:nvSpPr>
        <p:spPr>
          <a:xfrm>
            <a:off x="3275857" y="3366655"/>
            <a:ext cx="3077904" cy="2105890"/>
          </a:xfrm>
          <a:custGeom>
            <a:avLst/>
            <a:gdLst>
              <a:gd name="connsiteX0" fmla="*/ 2147454 w 2251439"/>
              <a:gd name="connsiteY0" fmla="*/ 0 h 2105890"/>
              <a:gd name="connsiteX1" fmla="*/ 2147454 w 2251439"/>
              <a:gd name="connsiteY1" fmla="*/ 1205345 h 2105890"/>
              <a:gd name="connsiteX2" fmla="*/ 1066800 w 2251439"/>
              <a:gd name="connsiteY2" fmla="*/ 1717963 h 2105890"/>
              <a:gd name="connsiteX3" fmla="*/ 0 w 2251439"/>
              <a:gd name="connsiteY3" fmla="*/ 2105890 h 2105890"/>
              <a:gd name="connsiteX4" fmla="*/ 0 w 2251439"/>
              <a:gd name="connsiteY4" fmla="*/ 2105890 h 2105890"/>
              <a:gd name="connsiteX0" fmla="*/ 2147454 w 2169688"/>
              <a:gd name="connsiteY0" fmla="*/ 0 h 2105890"/>
              <a:gd name="connsiteX1" fmla="*/ 1856509 w 2169688"/>
              <a:gd name="connsiteY1" fmla="*/ 1205345 h 2105890"/>
              <a:gd name="connsiteX2" fmla="*/ 1066800 w 2169688"/>
              <a:gd name="connsiteY2" fmla="*/ 1717963 h 2105890"/>
              <a:gd name="connsiteX3" fmla="*/ 0 w 2169688"/>
              <a:gd name="connsiteY3" fmla="*/ 2105890 h 2105890"/>
              <a:gd name="connsiteX4" fmla="*/ 0 w 2169688"/>
              <a:gd name="connsiteY4" fmla="*/ 2105890 h 2105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9688" h="2105890">
                <a:moveTo>
                  <a:pt x="2147454" y="0"/>
                </a:moveTo>
                <a:cubicBezTo>
                  <a:pt x="2237508" y="459509"/>
                  <a:pt x="2036618" y="919018"/>
                  <a:pt x="1856509" y="1205345"/>
                </a:cubicBezTo>
                <a:cubicBezTo>
                  <a:pt x="1676400" y="1491672"/>
                  <a:pt x="1376218" y="1567872"/>
                  <a:pt x="1066800" y="1717963"/>
                </a:cubicBezTo>
                <a:cubicBezTo>
                  <a:pt x="757382" y="1868054"/>
                  <a:pt x="0" y="2105890"/>
                  <a:pt x="0" y="2105890"/>
                </a:cubicBezTo>
                <a:lnTo>
                  <a:pt x="0" y="2105890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8" name="Kombinationstegning 27"/>
          <p:cNvSpPr/>
          <p:nvPr/>
        </p:nvSpPr>
        <p:spPr>
          <a:xfrm>
            <a:off x="4283968" y="3311236"/>
            <a:ext cx="1479604" cy="2119746"/>
          </a:xfrm>
          <a:custGeom>
            <a:avLst/>
            <a:gdLst>
              <a:gd name="connsiteX0" fmla="*/ 914400 w 1129926"/>
              <a:gd name="connsiteY0" fmla="*/ 0 h 2119746"/>
              <a:gd name="connsiteX1" fmla="*/ 1066800 w 1129926"/>
              <a:gd name="connsiteY1" fmla="*/ 1108364 h 2119746"/>
              <a:gd name="connsiteX2" fmla="*/ 0 w 1129926"/>
              <a:gd name="connsiteY2" fmla="*/ 2119746 h 2119746"/>
              <a:gd name="connsiteX3" fmla="*/ 0 w 1129926"/>
              <a:gd name="connsiteY3" fmla="*/ 2119746 h 2119746"/>
              <a:gd name="connsiteX0" fmla="*/ 914400 w 974767"/>
              <a:gd name="connsiteY0" fmla="*/ 0 h 2119746"/>
              <a:gd name="connsiteX1" fmla="*/ 748145 w 974767"/>
              <a:gd name="connsiteY1" fmla="*/ 1274618 h 2119746"/>
              <a:gd name="connsiteX2" fmla="*/ 0 w 974767"/>
              <a:gd name="connsiteY2" fmla="*/ 2119746 h 2119746"/>
              <a:gd name="connsiteX3" fmla="*/ 0 w 974767"/>
              <a:gd name="connsiteY3" fmla="*/ 2119746 h 2119746"/>
              <a:gd name="connsiteX0" fmla="*/ 914400 w 983754"/>
              <a:gd name="connsiteY0" fmla="*/ 0 h 2119746"/>
              <a:gd name="connsiteX1" fmla="*/ 789709 w 983754"/>
              <a:gd name="connsiteY1" fmla="*/ 1343891 h 2119746"/>
              <a:gd name="connsiteX2" fmla="*/ 0 w 983754"/>
              <a:gd name="connsiteY2" fmla="*/ 2119746 h 2119746"/>
              <a:gd name="connsiteX3" fmla="*/ 0 w 983754"/>
              <a:gd name="connsiteY3" fmla="*/ 2119746 h 2119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3754" h="2119746">
                <a:moveTo>
                  <a:pt x="914400" y="0"/>
                </a:moveTo>
                <a:cubicBezTo>
                  <a:pt x="1066800" y="377536"/>
                  <a:pt x="942109" y="990600"/>
                  <a:pt x="789709" y="1343891"/>
                </a:cubicBezTo>
                <a:cubicBezTo>
                  <a:pt x="637309" y="1697182"/>
                  <a:pt x="131618" y="1990437"/>
                  <a:pt x="0" y="2119746"/>
                </a:cubicBezTo>
                <a:lnTo>
                  <a:pt x="0" y="2119746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9" name="Kombinationstegning 28"/>
          <p:cNvSpPr/>
          <p:nvPr/>
        </p:nvSpPr>
        <p:spPr>
          <a:xfrm>
            <a:off x="4283968" y="3338945"/>
            <a:ext cx="2248249" cy="2092037"/>
          </a:xfrm>
          <a:custGeom>
            <a:avLst/>
            <a:gdLst>
              <a:gd name="connsiteX0" fmla="*/ 1634836 w 1684162"/>
              <a:gd name="connsiteY0" fmla="*/ 0 h 2092037"/>
              <a:gd name="connsiteX1" fmla="*/ 1634836 w 1684162"/>
              <a:gd name="connsiteY1" fmla="*/ 595746 h 2092037"/>
              <a:gd name="connsiteX2" fmla="*/ 1122218 w 1684162"/>
              <a:gd name="connsiteY2" fmla="*/ 1579419 h 2092037"/>
              <a:gd name="connsiteX3" fmla="*/ 0 w 1684162"/>
              <a:gd name="connsiteY3" fmla="*/ 2092037 h 2092037"/>
              <a:gd name="connsiteX4" fmla="*/ 0 w 1684162"/>
              <a:gd name="connsiteY4" fmla="*/ 2092037 h 2092037"/>
              <a:gd name="connsiteX5" fmla="*/ 0 w 1684162"/>
              <a:gd name="connsiteY5" fmla="*/ 2092037 h 2092037"/>
              <a:gd name="connsiteX0" fmla="*/ 1634836 w 1692039"/>
              <a:gd name="connsiteY0" fmla="*/ 0 h 2092037"/>
              <a:gd name="connsiteX1" fmla="*/ 1634836 w 1692039"/>
              <a:gd name="connsiteY1" fmla="*/ 595746 h 2092037"/>
              <a:gd name="connsiteX2" fmla="*/ 1011381 w 1692039"/>
              <a:gd name="connsiteY2" fmla="*/ 1565564 h 2092037"/>
              <a:gd name="connsiteX3" fmla="*/ 0 w 1692039"/>
              <a:gd name="connsiteY3" fmla="*/ 2092037 h 2092037"/>
              <a:gd name="connsiteX4" fmla="*/ 0 w 1692039"/>
              <a:gd name="connsiteY4" fmla="*/ 2092037 h 2092037"/>
              <a:gd name="connsiteX5" fmla="*/ 0 w 1692039"/>
              <a:gd name="connsiteY5" fmla="*/ 2092037 h 2092037"/>
              <a:gd name="connsiteX0" fmla="*/ 1634836 w 1655417"/>
              <a:gd name="connsiteY0" fmla="*/ 0 h 2092037"/>
              <a:gd name="connsiteX1" fmla="*/ 1551708 w 1655417"/>
              <a:gd name="connsiteY1" fmla="*/ 734291 h 2092037"/>
              <a:gd name="connsiteX2" fmla="*/ 1011381 w 1655417"/>
              <a:gd name="connsiteY2" fmla="*/ 1565564 h 2092037"/>
              <a:gd name="connsiteX3" fmla="*/ 0 w 1655417"/>
              <a:gd name="connsiteY3" fmla="*/ 2092037 h 2092037"/>
              <a:gd name="connsiteX4" fmla="*/ 0 w 1655417"/>
              <a:gd name="connsiteY4" fmla="*/ 2092037 h 2092037"/>
              <a:gd name="connsiteX5" fmla="*/ 0 w 1655417"/>
              <a:gd name="connsiteY5" fmla="*/ 2092037 h 209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5417" h="2092037">
                <a:moveTo>
                  <a:pt x="1634836" y="0"/>
                </a:moveTo>
                <a:cubicBezTo>
                  <a:pt x="1677554" y="166255"/>
                  <a:pt x="1655617" y="473364"/>
                  <a:pt x="1551708" y="734291"/>
                </a:cubicBezTo>
                <a:cubicBezTo>
                  <a:pt x="1447799" y="995218"/>
                  <a:pt x="1269999" y="1339273"/>
                  <a:pt x="1011381" y="1565564"/>
                </a:cubicBezTo>
                <a:cubicBezTo>
                  <a:pt x="752763" y="1791855"/>
                  <a:pt x="168563" y="2004292"/>
                  <a:pt x="0" y="2092037"/>
                </a:cubicBezTo>
                <a:lnTo>
                  <a:pt x="0" y="2092037"/>
                </a:lnTo>
                <a:lnTo>
                  <a:pt x="0" y="2092037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1" name="Kombinationstegning 30"/>
          <p:cNvSpPr/>
          <p:nvPr/>
        </p:nvSpPr>
        <p:spPr>
          <a:xfrm>
            <a:off x="5220071" y="3255818"/>
            <a:ext cx="889783" cy="2214161"/>
          </a:xfrm>
          <a:custGeom>
            <a:avLst/>
            <a:gdLst>
              <a:gd name="connsiteX0" fmla="*/ 840780 w 1054275"/>
              <a:gd name="connsiteY0" fmla="*/ 0 h 2313812"/>
              <a:gd name="connsiteX1" fmla="*/ 1007034 w 1054275"/>
              <a:gd name="connsiteY1" fmla="*/ 734291 h 2313812"/>
              <a:gd name="connsiteX2" fmla="*/ 92634 w 1054275"/>
              <a:gd name="connsiteY2" fmla="*/ 2175164 h 2313812"/>
              <a:gd name="connsiteX3" fmla="*/ 78780 w 1054275"/>
              <a:gd name="connsiteY3" fmla="*/ 2175164 h 2313812"/>
              <a:gd name="connsiteX0" fmla="*/ 833215 w 965021"/>
              <a:gd name="connsiteY0" fmla="*/ 0 h 2286958"/>
              <a:gd name="connsiteX1" fmla="*/ 888633 w 965021"/>
              <a:gd name="connsiteY1" fmla="*/ 1122218 h 2286958"/>
              <a:gd name="connsiteX2" fmla="*/ 85069 w 965021"/>
              <a:gd name="connsiteY2" fmla="*/ 2175164 h 2286958"/>
              <a:gd name="connsiteX3" fmla="*/ 71215 w 965021"/>
              <a:gd name="connsiteY3" fmla="*/ 2175164 h 2286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5021" h="2286958">
                <a:moveTo>
                  <a:pt x="833215" y="0"/>
                </a:moveTo>
                <a:cubicBezTo>
                  <a:pt x="978687" y="185882"/>
                  <a:pt x="1013324" y="759691"/>
                  <a:pt x="888633" y="1122218"/>
                </a:cubicBezTo>
                <a:cubicBezTo>
                  <a:pt x="763942" y="1484745"/>
                  <a:pt x="221305" y="1999673"/>
                  <a:pt x="85069" y="2175164"/>
                </a:cubicBezTo>
                <a:cubicBezTo>
                  <a:pt x="-51167" y="2350655"/>
                  <a:pt x="787" y="2295237"/>
                  <a:pt x="71215" y="2175164"/>
                </a:cubicBez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2" name="Kombinationstegning 31"/>
          <p:cNvSpPr/>
          <p:nvPr/>
        </p:nvSpPr>
        <p:spPr>
          <a:xfrm>
            <a:off x="5902036" y="3789040"/>
            <a:ext cx="357697" cy="1628087"/>
          </a:xfrm>
          <a:custGeom>
            <a:avLst/>
            <a:gdLst>
              <a:gd name="connsiteX0" fmla="*/ 0 w 415637"/>
              <a:gd name="connsiteY0" fmla="*/ 0 h 1565563"/>
              <a:gd name="connsiteX1" fmla="*/ 415637 w 415637"/>
              <a:gd name="connsiteY1" fmla="*/ 1565563 h 1565563"/>
              <a:gd name="connsiteX2" fmla="*/ 415637 w 415637"/>
              <a:gd name="connsiteY2" fmla="*/ 1565563 h 156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5637" h="1565563">
                <a:moveTo>
                  <a:pt x="0" y="0"/>
                </a:moveTo>
                <a:lnTo>
                  <a:pt x="415637" y="1565563"/>
                </a:lnTo>
                <a:lnTo>
                  <a:pt x="415637" y="1565563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3" name="Kombinationstegning 32"/>
          <p:cNvSpPr/>
          <p:nvPr/>
        </p:nvSpPr>
        <p:spPr>
          <a:xfrm>
            <a:off x="6012000" y="3789040"/>
            <a:ext cx="873709" cy="1683505"/>
          </a:xfrm>
          <a:custGeom>
            <a:avLst/>
            <a:gdLst>
              <a:gd name="connsiteX0" fmla="*/ 0 w 858982"/>
              <a:gd name="connsiteY0" fmla="*/ 0 h 1524000"/>
              <a:gd name="connsiteX1" fmla="*/ 443346 w 858982"/>
              <a:gd name="connsiteY1" fmla="*/ 1066800 h 1524000"/>
              <a:gd name="connsiteX2" fmla="*/ 858982 w 858982"/>
              <a:gd name="connsiteY2" fmla="*/ 1524000 h 1524000"/>
              <a:gd name="connsiteX3" fmla="*/ 858982 w 858982"/>
              <a:gd name="connsiteY3" fmla="*/ 152400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8982" h="1524000">
                <a:moveTo>
                  <a:pt x="0" y="0"/>
                </a:moveTo>
                <a:cubicBezTo>
                  <a:pt x="150091" y="406400"/>
                  <a:pt x="300182" y="812800"/>
                  <a:pt x="443346" y="1066800"/>
                </a:cubicBezTo>
                <a:cubicBezTo>
                  <a:pt x="586510" y="1320800"/>
                  <a:pt x="858982" y="1524000"/>
                  <a:pt x="858982" y="1524000"/>
                </a:cubicBezTo>
                <a:lnTo>
                  <a:pt x="858982" y="1524000"/>
                </a:ln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4" name="Kombinationstegning 33"/>
          <p:cNvSpPr/>
          <p:nvPr/>
        </p:nvSpPr>
        <p:spPr>
          <a:xfrm>
            <a:off x="6259733" y="3352800"/>
            <a:ext cx="625976" cy="2064327"/>
          </a:xfrm>
          <a:custGeom>
            <a:avLst/>
            <a:gdLst>
              <a:gd name="connsiteX0" fmla="*/ 554182 w 688892"/>
              <a:gd name="connsiteY0" fmla="*/ 0 h 2078182"/>
              <a:gd name="connsiteX1" fmla="*/ 651163 w 688892"/>
              <a:gd name="connsiteY1" fmla="*/ 1205345 h 2078182"/>
              <a:gd name="connsiteX2" fmla="*/ 0 w 688892"/>
              <a:gd name="connsiteY2" fmla="*/ 2078182 h 2078182"/>
              <a:gd name="connsiteX3" fmla="*/ 0 w 688892"/>
              <a:gd name="connsiteY3" fmla="*/ 2078182 h 2078182"/>
              <a:gd name="connsiteX0" fmla="*/ 554182 w 587606"/>
              <a:gd name="connsiteY0" fmla="*/ 0 h 2078182"/>
              <a:gd name="connsiteX1" fmla="*/ 429358 w 587606"/>
              <a:gd name="connsiteY1" fmla="*/ 1302978 h 2078182"/>
              <a:gd name="connsiteX2" fmla="*/ 0 w 587606"/>
              <a:gd name="connsiteY2" fmla="*/ 2078182 h 2078182"/>
              <a:gd name="connsiteX3" fmla="*/ 0 w 587606"/>
              <a:gd name="connsiteY3" fmla="*/ 2078182 h 2078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606" h="2078182">
                <a:moveTo>
                  <a:pt x="554182" y="0"/>
                </a:moveTo>
                <a:cubicBezTo>
                  <a:pt x="648854" y="429490"/>
                  <a:pt x="521722" y="956614"/>
                  <a:pt x="429358" y="1302978"/>
                </a:cubicBezTo>
                <a:cubicBezTo>
                  <a:pt x="336994" y="1649342"/>
                  <a:pt x="71560" y="1948982"/>
                  <a:pt x="0" y="2078182"/>
                </a:cubicBezTo>
                <a:lnTo>
                  <a:pt x="0" y="2078182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5" name="Kombinationstegning 34"/>
          <p:cNvSpPr/>
          <p:nvPr/>
        </p:nvSpPr>
        <p:spPr>
          <a:xfrm>
            <a:off x="5874327" y="3713018"/>
            <a:ext cx="906145" cy="1717964"/>
          </a:xfrm>
          <a:custGeom>
            <a:avLst/>
            <a:gdLst>
              <a:gd name="connsiteX0" fmla="*/ 886691 w 906145"/>
              <a:gd name="connsiteY0" fmla="*/ 0 h 1717964"/>
              <a:gd name="connsiteX1" fmla="*/ 789709 w 906145"/>
              <a:gd name="connsiteY1" fmla="*/ 789709 h 1717964"/>
              <a:gd name="connsiteX2" fmla="*/ 0 w 906145"/>
              <a:gd name="connsiteY2" fmla="*/ 1717964 h 1717964"/>
              <a:gd name="connsiteX3" fmla="*/ 0 w 906145"/>
              <a:gd name="connsiteY3" fmla="*/ 1717964 h 171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6145" h="1717964">
                <a:moveTo>
                  <a:pt x="886691" y="0"/>
                </a:moveTo>
                <a:cubicBezTo>
                  <a:pt x="912091" y="251691"/>
                  <a:pt x="937491" y="503382"/>
                  <a:pt x="789709" y="789709"/>
                </a:cubicBezTo>
                <a:cubicBezTo>
                  <a:pt x="641927" y="1076036"/>
                  <a:pt x="0" y="1717964"/>
                  <a:pt x="0" y="1717964"/>
                </a:cubicBezTo>
                <a:lnTo>
                  <a:pt x="0" y="1717964"/>
                </a:lnTo>
              </a:path>
            </a:pathLst>
          </a:custGeom>
          <a:noFill/>
          <a:ln w="95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9" name="Kombinationstegning 38"/>
          <p:cNvSpPr/>
          <p:nvPr/>
        </p:nvSpPr>
        <p:spPr>
          <a:xfrm>
            <a:off x="6012000" y="3352800"/>
            <a:ext cx="1865948" cy="2022764"/>
          </a:xfrm>
          <a:custGeom>
            <a:avLst/>
            <a:gdLst>
              <a:gd name="connsiteX0" fmla="*/ 164595 w 1993395"/>
              <a:gd name="connsiteY0" fmla="*/ 0 h 2022764"/>
              <a:gd name="connsiteX1" fmla="*/ 220013 w 1993395"/>
              <a:gd name="connsiteY1" fmla="*/ 318655 h 2022764"/>
              <a:gd name="connsiteX2" fmla="*/ 109177 w 1993395"/>
              <a:gd name="connsiteY2" fmla="*/ 498764 h 2022764"/>
              <a:gd name="connsiteX3" fmla="*/ 1993395 w 1993395"/>
              <a:gd name="connsiteY3" fmla="*/ 2022764 h 2022764"/>
              <a:gd name="connsiteX4" fmla="*/ 1993395 w 1993395"/>
              <a:gd name="connsiteY4" fmla="*/ 2022764 h 2022764"/>
              <a:gd name="connsiteX0" fmla="*/ 61854 w 1890654"/>
              <a:gd name="connsiteY0" fmla="*/ 0 h 2022764"/>
              <a:gd name="connsiteX1" fmla="*/ 117272 w 1890654"/>
              <a:gd name="connsiteY1" fmla="*/ 318655 h 2022764"/>
              <a:gd name="connsiteX2" fmla="*/ 132778 w 1890654"/>
              <a:gd name="connsiteY2" fmla="*/ 692728 h 2022764"/>
              <a:gd name="connsiteX3" fmla="*/ 1890654 w 1890654"/>
              <a:gd name="connsiteY3" fmla="*/ 2022764 h 2022764"/>
              <a:gd name="connsiteX4" fmla="*/ 1890654 w 1890654"/>
              <a:gd name="connsiteY4" fmla="*/ 2022764 h 202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0654" h="2022764">
                <a:moveTo>
                  <a:pt x="61854" y="0"/>
                </a:moveTo>
                <a:cubicBezTo>
                  <a:pt x="94181" y="117764"/>
                  <a:pt x="105451" y="203200"/>
                  <a:pt x="117272" y="318655"/>
                </a:cubicBezTo>
                <a:cubicBezTo>
                  <a:pt x="129093" y="434110"/>
                  <a:pt x="-162786" y="408710"/>
                  <a:pt x="132778" y="692728"/>
                </a:cubicBezTo>
                <a:cubicBezTo>
                  <a:pt x="428342" y="976746"/>
                  <a:pt x="1597675" y="1801091"/>
                  <a:pt x="1890654" y="2022764"/>
                </a:cubicBezTo>
                <a:lnTo>
                  <a:pt x="1890654" y="2022764"/>
                </a:lnTo>
              </a:path>
            </a:pathLst>
          </a:cu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2987824" y="5381625"/>
            <a:ext cx="10702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Subj.       Ver</a:t>
            </a:r>
            <a:endParaRPr lang="da-DK" sz="1400" dirty="0"/>
          </a:p>
        </p:txBody>
      </p:sp>
      <p:sp>
        <p:nvSpPr>
          <p:cNvPr id="30" name="Tekstboks 29"/>
          <p:cNvSpPr txBox="1"/>
          <p:nvPr/>
        </p:nvSpPr>
        <p:spPr>
          <a:xfrm>
            <a:off x="1947924" y="6026442"/>
            <a:ext cx="20798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komplekst tempussystem:</a:t>
            </a:r>
            <a:endParaRPr lang="da-DK" sz="1400" dirty="0"/>
          </a:p>
        </p:txBody>
      </p:sp>
      <p:sp>
        <p:nvSpPr>
          <p:cNvPr id="36" name="Tekstboks 35"/>
          <p:cNvSpPr txBox="1"/>
          <p:nvPr/>
        </p:nvSpPr>
        <p:spPr>
          <a:xfrm>
            <a:off x="4165792" y="5905008"/>
            <a:ext cx="3587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/>
              <a:t>p</a:t>
            </a:r>
            <a:r>
              <a:rPr lang="da-DK" sz="1400" dirty="0" smtClean="0"/>
              <a:t>erfektum (</a:t>
            </a:r>
            <a:r>
              <a:rPr lang="da-DK" sz="1400" i="1" dirty="0" smtClean="0"/>
              <a:t>har </a:t>
            </a:r>
            <a:r>
              <a:rPr lang="da-DK" sz="1400" dirty="0" smtClean="0"/>
              <a:t>været/</a:t>
            </a:r>
            <a:r>
              <a:rPr lang="da-DK" sz="1400" i="1" dirty="0" smtClean="0"/>
              <a:t>har</a:t>
            </a:r>
            <a:r>
              <a:rPr lang="da-DK" sz="1400" dirty="0" smtClean="0"/>
              <a:t> </a:t>
            </a:r>
            <a:r>
              <a:rPr lang="da-DK" sz="1400" i="1" dirty="0" smtClean="0"/>
              <a:t>haft</a:t>
            </a:r>
            <a:r>
              <a:rPr lang="da-DK" sz="1400" dirty="0" smtClean="0"/>
              <a:t>)</a:t>
            </a:r>
          </a:p>
          <a:p>
            <a:r>
              <a:rPr lang="da-DK" sz="1400" dirty="0"/>
              <a:t>p</a:t>
            </a:r>
            <a:r>
              <a:rPr lang="da-DK" sz="1400" dirty="0" smtClean="0"/>
              <a:t>luskvamperfektum (</a:t>
            </a:r>
            <a:r>
              <a:rPr lang="da-DK" sz="1400" i="1" dirty="0" smtClean="0"/>
              <a:t>havde været</a:t>
            </a:r>
            <a:r>
              <a:rPr lang="da-DK" sz="1400" dirty="0" smtClean="0"/>
              <a:t>/ </a:t>
            </a:r>
            <a:r>
              <a:rPr lang="da-DK" sz="1400" i="1" dirty="0" smtClean="0"/>
              <a:t>havde haft</a:t>
            </a:r>
            <a:r>
              <a:rPr lang="da-DK" sz="1400" dirty="0" smtClean="0"/>
              <a:t>)</a:t>
            </a:r>
            <a:endParaRPr lang="da-DK" sz="1400" dirty="0"/>
          </a:p>
        </p:txBody>
      </p:sp>
      <p:cxnSp>
        <p:nvCxnSpPr>
          <p:cNvPr id="13" name="Lige pilforbindelse 12"/>
          <p:cNvCxnSpPr/>
          <p:nvPr/>
        </p:nvCxnSpPr>
        <p:spPr>
          <a:xfrm flipV="1">
            <a:off x="4644008" y="5689402"/>
            <a:ext cx="0" cy="2156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ktangel 24"/>
          <p:cNvSpPr/>
          <p:nvPr/>
        </p:nvSpPr>
        <p:spPr>
          <a:xfrm>
            <a:off x="3707904" y="5430982"/>
            <a:ext cx="1224136" cy="25842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508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ktangel 41"/>
          <p:cNvSpPr/>
          <p:nvPr/>
        </p:nvSpPr>
        <p:spPr>
          <a:xfrm>
            <a:off x="1043608" y="5334001"/>
            <a:ext cx="1512168" cy="390506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2" name="Ellipse 21"/>
          <p:cNvSpPr/>
          <p:nvPr/>
        </p:nvSpPr>
        <p:spPr>
          <a:xfrm>
            <a:off x="3563888" y="1844824"/>
            <a:ext cx="4104456" cy="33843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3" name="Rektangel 22"/>
          <p:cNvSpPr/>
          <p:nvPr/>
        </p:nvSpPr>
        <p:spPr>
          <a:xfrm rot="280906">
            <a:off x="4707978" y="1883777"/>
            <a:ext cx="2164375" cy="59378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tanken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Tekstboks 23"/>
          <p:cNvSpPr txBox="1"/>
          <p:nvPr/>
        </p:nvSpPr>
        <p:spPr>
          <a:xfrm>
            <a:off x="4759503" y="2226350"/>
            <a:ext cx="1713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/>
              <a:t>e</a:t>
            </a:r>
            <a:r>
              <a:rPr lang="da-DK" sz="1600" dirty="0" smtClean="0"/>
              <a:t>pistemisk ramme</a:t>
            </a:r>
            <a:endParaRPr lang="da-DK" sz="1600" dirty="0"/>
          </a:p>
        </p:txBody>
      </p:sp>
      <p:sp>
        <p:nvSpPr>
          <p:cNvPr id="14" name="Ellipse 13"/>
          <p:cNvSpPr/>
          <p:nvPr/>
        </p:nvSpPr>
        <p:spPr>
          <a:xfrm>
            <a:off x="5220072" y="2564904"/>
            <a:ext cx="1944216" cy="19442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6" name="Tekstboks 20"/>
          <p:cNvSpPr txBox="1">
            <a:spLocks noChangeArrowheads="1"/>
          </p:cNvSpPr>
          <p:nvPr/>
        </p:nvSpPr>
        <p:spPr bwMode="auto">
          <a:xfrm>
            <a:off x="5405811" y="3297818"/>
            <a:ext cx="8050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</a:t>
            </a:r>
            <a:r>
              <a:rPr lang="da-DK" altLang="da-DK" sz="1200" dirty="0" smtClean="0"/>
              <a:t>  er     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bliver </a:t>
            </a:r>
            <a:r>
              <a:rPr lang="da-DK" altLang="da-DK" sz="1200" dirty="0" smtClean="0"/>
              <a:t>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gør </a:t>
            </a:r>
            <a:r>
              <a:rPr lang="da-DK" altLang="da-DK" sz="1200" dirty="0" smtClean="0"/>
              <a:t>A B </a:t>
            </a:r>
            <a:endParaRPr lang="da-DK" altLang="da-DK" sz="1200" dirty="0"/>
          </a:p>
        </p:txBody>
      </p:sp>
      <p:sp>
        <p:nvSpPr>
          <p:cNvPr id="17" name="Tekstboks 21"/>
          <p:cNvSpPr txBox="1">
            <a:spLocks noChangeArrowheads="1"/>
          </p:cNvSpPr>
          <p:nvPr/>
        </p:nvSpPr>
        <p:spPr bwMode="auto">
          <a:xfrm>
            <a:off x="6180169" y="3297817"/>
            <a:ext cx="8805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har </a:t>
            </a:r>
            <a:r>
              <a:rPr lang="da-DK" altLang="da-DK" sz="1200" dirty="0" smtClean="0"/>
              <a:t>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</a:t>
            </a:r>
            <a:r>
              <a:rPr lang="da-DK" altLang="da-DK" sz="1200" dirty="0" smtClean="0"/>
              <a:t> får 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giver B A</a:t>
            </a:r>
          </a:p>
        </p:txBody>
      </p:sp>
      <p:sp>
        <p:nvSpPr>
          <p:cNvPr id="18" name="Rektangel 17"/>
          <p:cNvSpPr/>
          <p:nvPr/>
        </p:nvSpPr>
        <p:spPr>
          <a:xfrm rot="523524">
            <a:off x="5506130" y="2675004"/>
            <a:ext cx="1507207" cy="72942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verden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kstboks 14"/>
          <p:cNvSpPr txBox="1">
            <a:spLocks noChangeArrowheads="1"/>
          </p:cNvSpPr>
          <p:nvPr/>
        </p:nvSpPr>
        <p:spPr bwMode="auto">
          <a:xfrm>
            <a:off x="3869151" y="5381625"/>
            <a:ext cx="46220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 dirty="0" smtClean="0"/>
              <a:t>bal</a:t>
            </a:r>
            <a:r>
              <a:rPr lang="da-DK" altLang="da-DK" sz="1050" dirty="0" smtClean="0"/>
              <a:t>1</a:t>
            </a:r>
            <a:r>
              <a:rPr lang="da-DK" altLang="da-DK" sz="1400" dirty="0" smtClean="0"/>
              <a:t>  Verbal</a:t>
            </a:r>
            <a:r>
              <a:rPr lang="da-DK" altLang="da-DK" sz="1050" dirty="0" smtClean="0"/>
              <a:t>2</a:t>
            </a:r>
            <a:r>
              <a:rPr lang="da-DK" altLang="da-DK" sz="1400" dirty="0" smtClean="0"/>
              <a:t>  </a:t>
            </a:r>
            <a:r>
              <a:rPr lang="da-DK" altLang="da-DK" sz="1400" dirty="0"/>
              <a:t>Præd.  Ind. Obj.  Obj.    Obj.præd.            Adv.    </a:t>
            </a:r>
          </a:p>
        </p:txBody>
      </p:sp>
      <p:sp>
        <p:nvSpPr>
          <p:cNvPr id="26" name="Kombinationstegning 25"/>
          <p:cNvSpPr/>
          <p:nvPr/>
        </p:nvSpPr>
        <p:spPr>
          <a:xfrm>
            <a:off x="3275857" y="3366655"/>
            <a:ext cx="2251680" cy="2103324"/>
          </a:xfrm>
          <a:custGeom>
            <a:avLst/>
            <a:gdLst>
              <a:gd name="connsiteX0" fmla="*/ 1375249 w 1375249"/>
              <a:gd name="connsiteY0" fmla="*/ 0 h 2106403"/>
              <a:gd name="connsiteX1" fmla="*/ 1250558 w 1375249"/>
              <a:gd name="connsiteY1" fmla="*/ 983672 h 2106403"/>
              <a:gd name="connsiteX2" fmla="*/ 862631 w 1375249"/>
              <a:gd name="connsiteY2" fmla="*/ 1620981 h 2106403"/>
              <a:gd name="connsiteX3" fmla="*/ 280740 w 1375249"/>
              <a:gd name="connsiteY3" fmla="*/ 1898072 h 2106403"/>
              <a:gd name="connsiteX4" fmla="*/ 31358 w 1375249"/>
              <a:gd name="connsiteY4" fmla="*/ 2092036 h 2106403"/>
              <a:gd name="connsiteX5" fmla="*/ 3649 w 1375249"/>
              <a:gd name="connsiteY5" fmla="*/ 2092036 h 2106403"/>
              <a:gd name="connsiteX6" fmla="*/ 3649 w 1375249"/>
              <a:gd name="connsiteY6" fmla="*/ 2092036 h 2106403"/>
              <a:gd name="connsiteX7" fmla="*/ 3649 w 1375249"/>
              <a:gd name="connsiteY7" fmla="*/ 2092036 h 2106403"/>
              <a:gd name="connsiteX8" fmla="*/ 3649 w 1375249"/>
              <a:gd name="connsiteY8" fmla="*/ 2092036 h 2106403"/>
              <a:gd name="connsiteX9" fmla="*/ 86776 w 1375249"/>
              <a:gd name="connsiteY9" fmla="*/ 2064327 h 2106403"/>
              <a:gd name="connsiteX0" fmla="*/ 1375249 w 1455906"/>
              <a:gd name="connsiteY0" fmla="*/ 0 h 2106403"/>
              <a:gd name="connsiteX1" fmla="*/ 1430667 w 1455906"/>
              <a:gd name="connsiteY1" fmla="*/ 1039090 h 2106403"/>
              <a:gd name="connsiteX2" fmla="*/ 862631 w 1455906"/>
              <a:gd name="connsiteY2" fmla="*/ 1620981 h 2106403"/>
              <a:gd name="connsiteX3" fmla="*/ 280740 w 1455906"/>
              <a:gd name="connsiteY3" fmla="*/ 1898072 h 2106403"/>
              <a:gd name="connsiteX4" fmla="*/ 31358 w 1455906"/>
              <a:gd name="connsiteY4" fmla="*/ 2092036 h 2106403"/>
              <a:gd name="connsiteX5" fmla="*/ 3649 w 1455906"/>
              <a:gd name="connsiteY5" fmla="*/ 2092036 h 2106403"/>
              <a:gd name="connsiteX6" fmla="*/ 3649 w 1455906"/>
              <a:gd name="connsiteY6" fmla="*/ 2092036 h 2106403"/>
              <a:gd name="connsiteX7" fmla="*/ 3649 w 1455906"/>
              <a:gd name="connsiteY7" fmla="*/ 2092036 h 2106403"/>
              <a:gd name="connsiteX8" fmla="*/ 3649 w 1455906"/>
              <a:gd name="connsiteY8" fmla="*/ 2092036 h 2106403"/>
              <a:gd name="connsiteX9" fmla="*/ 86776 w 1455906"/>
              <a:gd name="connsiteY9" fmla="*/ 2064327 h 2106403"/>
              <a:gd name="connsiteX0" fmla="*/ 1376026 w 1456683"/>
              <a:gd name="connsiteY0" fmla="*/ 0 h 2103324"/>
              <a:gd name="connsiteX1" fmla="*/ 1431444 w 1456683"/>
              <a:gd name="connsiteY1" fmla="*/ 1039090 h 2103324"/>
              <a:gd name="connsiteX2" fmla="*/ 863408 w 1456683"/>
              <a:gd name="connsiteY2" fmla="*/ 1620981 h 2103324"/>
              <a:gd name="connsiteX3" fmla="*/ 295372 w 1456683"/>
              <a:gd name="connsiteY3" fmla="*/ 1939635 h 2103324"/>
              <a:gd name="connsiteX4" fmla="*/ 32135 w 1456683"/>
              <a:gd name="connsiteY4" fmla="*/ 2092036 h 2103324"/>
              <a:gd name="connsiteX5" fmla="*/ 4426 w 1456683"/>
              <a:gd name="connsiteY5" fmla="*/ 2092036 h 2103324"/>
              <a:gd name="connsiteX6" fmla="*/ 4426 w 1456683"/>
              <a:gd name="connsiteY6" fmla="*/ 2092036 h 2103324"/>
              <a:gd name="connsiteX7" fmla="*/ 4426 w 1456683"/>
              <a:gd name="connsiteY7" fmla="*/ 2092036 h 2103324"/>
              <a:gd name="connsiteX8" fmla="*/ 4426 w 1456683"/>
              <a:gd name="connsiteY8" fmla="*/ 2092036 h 2103324"/>
              <a:gd name="connsiteX9" fmla="*/ 87553 w 1456683"/>
              <a:gd name="connsiteY9" fmla="*/ 2064327 h 2103324"/>
              <a:gd name="connsiteX0" fmla="*/ 1376026 w 1389453"/>
              <a:gd name="connsiteY0" fmla="*/ 0 h 2103324"/>
              <a:gd name="connsiteX1" fmla="*/ 1348316 w 1389453"/>
              <a:gd name="connsiteY1" fmla="*/ 1066800 h 2103324"/>
              <a:gd name="connsiteX2" fmla="*/ 863408 w 1389453"/>
              <a:gd name="connsiteY2" fmla="*/ 1620981 h 2103324"/>
              <a:gd name="connsiteX3" fmla="*/ 295372 w 1389453"/>
              <a:gd name="connsiteY3" fmla="*/ 1939635 h 2103324"/>
              <a:gd name="connsiteX4" fmla="*/ 32135 w 1389453"/>
              <a:gd name="connsiteY4" fmla="*/ 2092036 h 2103324"/>
              <a:gd name="connsiteX5" fmla="*/ 4426 w 1389453"/>
              <a:gd name="connsiteY5" fmla="*/ 2092036 h 2103324"/>
              <a:gd name="connsiteX6" fmla="*/ 4426 w 1389453"/>
              <a:gd name="connsiteY6" fmla="*/ 2092036 h 2103324"/>
              <a:gd name="connsiteX7" fmla="*/ 4426 w 1389453"/>
              <a:gd name="connsiteY7" fmla="*/ 2092036 h 2103324"/>
              <a:gd name="connsiteX8" fmla="*/ 4426 w 1389453"/>
              <a:gd name="connsiteY8" fmla="*/ 2092036 h 2103324"/>
              <a:gd name="connsiteX9" fmla="*/ 87553 w 1389453"/>
              <a:gd name="connsiteY9" fmla="*/ 2064327 h 2103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89453" h="2103324">
                <a:moveTo>
                  <a:pt x="1376026" y="0"/>
                </a:moveTo>
                <a:cubicBezTo>
                  <a:pt x="1356398" y="356754"/>
                  <a:pt x="1433752" y="796637"/>
                  <a:pt x="1348316" y="1066800"/>
                </a:cubicBezTo>
                <a:cubicBezTo>
                  <a:pt x="1262880" y="1336963"/>
                  <a:pt x="1038898" y="1475509"/>
                  <a:pt x="863408" y="1620981"/>
                </a:cubicBezTo>
                <a:cubicBezTo>
                  <a:pt x="687918" y="1766453"/>
                  <a:pt x="433917" y="1861126"/>
                  <a:pt x="295372" y="1939635"/>
                </a:cubicBezTo>
                <a:cubicBezTo>
                  <a:pt x="156827" y="2018144"/>
                  <a:pt x="80626" y="2066636"/>
                  <a:pt x="32135" y="2092036"/>
                </a:cubicBezTo>
                <a:cubicBezTo>
                  <a:pt x="-16356" y="2117436"/>
                  <a:pt x="4426" y="2092036"/>
                  <a:pt x="4426" y="2092036"/>
                </a:cubicBezTo>
                <a:lnTo>
                  <a:pt x="4426" y="2092036"/>
                </a:lnTo>
                <a:lnTo>
                  <a:pt x="4426" y="2092036"/>
                </a:lnTo>
                <a:lnTo>
                  <a:pt x="4426" y="2092036"/>
                </a:lnTo>
                <a:lnTo>
                  <a:pt x="87553" y="2064327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7" name="Kombinationstegning 26"/>
          <p:cNvSpPr/>
          <p:nvPr/>
        </p:nvSpPr>
        <p:spPr>
          <a:xfrm>
            <a:off x="3275857" y="3366655"/>
            <a:ext cx="3077904" cy="2105890"/>
          </a:xfrm>
          <a:custGeom>
            <a:avLst/>
            <a:gdLst>
              <a:gd name="connsiteX0" fmla="*/ 2147454 w 2251439"/>
              <a:gd name="connsiteY0" fmla="*/ 0 h 2105890"/>
              <a:gd name="connsiteX1" fmla="*/ 2147454 w 2251439"/>
              <a:gd name="connsiteY1" fmla="*/ 1205345 h 2105890"/>
              <a:gd name="connsiteX2" fmla="*/ 1066800 w 2251439"/>
              <a:gd name="connsiteY2" fmla="*/ 1717963 h 2105890"/>
              <a:gd name="connsiteX3" fmla="*/ 0 w 2251439"/>
              <a:gd name="connsiteY3" fmla="*/ 2105890 h 2105890"/>
              <a:gd name="connsiteX4" fmla="*/ 0 w 2251439"/>
              <a:gd name="connsiteY4" fmla="*/ 2105890 h 2105890"/>
              <a:gd name="connsiteX0" fmla="*/ 2147454 w 2169688"/>
              <a:gd name="connsiteY0" fmla="*/ 0 h 2105890"/>
              <a:gd name="connsiteX1" fmla="*/ 1856509 w 2169688"/>
              <a:gd name="connsiteY1" fmla="*/ 1205345 h 2105890"/>
              <a:gd name="connsiteX2" fmla="*/ 1066800 w 2169688"/>
              <a:gd name="connsiteY2" fmla="*/ 1717963 h 2105890"/>
              <a:gd name="connsiteX3" fmla="*/ 0 w 2169688"/>
              <a:gd name="connsiteY3" fmla="*/ 2105890 h 2105890"/>
              <a:gd name="connsiteX4" fmla="*/ 0 w 2169688"/>
              <a:gd name="connsiteY4" fmla="*/ 2105890 h 2105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9688" h="2105890">
                <a:moveTo>
                  <a:pt x="2147454" y="0"/>
                </a:moveTo>
                <a:cubicBezTo>
                  <a:pt x="2237508" y="459509"/>
                  <a:pt x="2036618" y="919018"/>
                  <a:pt x="1856509" y="1205345"/>
                </a:cubicBezTo>
                <a:cubicBezTo>
                  <a:pt x="1676400" y="1491672"/>
                  <a:pt x="1376218" y="1567872"/>
                  <a:pt x="1066800" y="1717963"/>
                </a:cubicBezTo>
                <a:cubicBezTo>
                  <a:pt x="757382" y="1868054"/>
                  <a:pt x="0" y="2105890"/>
                  <a:pt x="0" y="2105890"/>
                </a:cubicBezTo>
                <a:lnTo>
                  <a:pt x="0" y="2105890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8" name="Kombinationstegning 27"/>
          <p:cNvSpPr/>
          <p:nvPr/>
        </p:nvSpPr>
        <p:spPr>
          <a:xfrm>
            <a:off x="4283968" y="3311236"/>
            <a:ext cx="1479604" cy="2119746"/>
          </a:xfrm>
          <a:custGeom>
            <a:avLst/>
            <a:gdLst>
              <a:gd name="connsiteX0" fmla="*/ 914400 w 1129926"/>
              <a:gd name="connsiteY0" fmla="*/ 0 h 2119746"/>
              <a:gd name="connsiteX1" fmla="*/ 1066800 w 1129926"/>
              <a:gd name="connsiteY1" fmla="*/ 1108364 h 2119746"/>
              <a:gd name="connsiteX2" fmla="*/ 0 w 1129926"/>
              <a:gd name="connsiteY2" fmla="*/ 2119746 h 2119746"/>
              <a:gd name="connsiteX3" fmla="*/ 0 w 1129926"/>
              <a:gd name="connsiteY3" fmla="*/ 2119746 h 2119746"/>
              <a:gd name="connsiteX0" fmla="*/ 914400 w 974767"/>
              <a:gd name="connsiteY0" fmla="*/ 0 h 2119746"/>
              <a:gd name="connsiteX1" fmla="*/ 748145 w 974767"/>
              <a:gd name="connsiteY1" fmla="*/ 1274618 h 2119746"/>
              <a:gd name="connsiteX2" fmla="*/ 0 w 974767"/>
              <a:gd name="connsiteY2" fmla="*/ 2119746 h 2119746"/>
              <a:gd name="connsiteX3" fmla="*/ 0 w 974767"/>
              <a:gd name="connsiteY3" fmla="*/ 2119746 h 2119746"/>
              <a:gd name="connsiteX0" fmla="*/ 914400 w 983754"/>
              <a:gd name="connsiteY0" fmla="*/ 0 h 2119746"/>
              <a:gd name="connsiteX1" fmla="*/ 789709 w 983754"/>
              <a:gd name="connsiteY1" fmla="*/ 1343891 h 2119746"/>
              <a:gd name="connsiteX2" fmla="*/ 0 w 983754"/>
              <a:gd name="connsiteY2" fmla="*/ 2119746 h 2119746"/>
              <a:gd name="connsiteX3" fmla="*/ 0 w 983754"/>
              <a:gd name="connsiteY3" fmla="*/ 2119746 h 2119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3754" h="2119746">
                <a:moveTo>
                  <a:pt x="914400" y="0"/>
                </a:moveTo>
                <a:cubicBezTo>
                  <a:pt x="1066800" y="377536"/>
                  <a:pt x="942109" y="990600"/>
                  <a:pt x="789709" y="1343891"/>
                </a:cubicBezTo>
                <a:cubicBezTo>
                  <a:pt x="637309" y="1697182"/>
                  <a:pt x="131618" y="1990437"/>
                  <a:pt x="0" y="2119746"/>
                </a:cubicBezTo>
                <a:lnTo>
                  <a:pt x="0" y="2119746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9" name="Kombinationstegning 28"/>
          <p:cNvSpPr/>
          <p:nvPr/>
        </p:nvSpPr>
        <p:spPr>
          <a:xfrm>
            <a:off x="4283968" y="3338945"/>
            <a:ext cx="2248249" cy="2092037"/>
          </a:xfrm>
          <a:custGeom>
            <a:avLst/>
            <a:gdLst>
              <a:gd name="connsiteX0" fmla="*/ 1634836 w 1684162"/>
              <a:gd name="connsiteY0" fmla="*/ 0 h 2092037"/>
              <a:gd name="connsiteX1" fmla="*/ 1634836 w 1684162"/>
              <a:gd name="connsiteY1" fmla="*/ 595746 h 2092037"/>
              <a:gd name="connsiteX2" fmla="*/ 1122218 w 1684162"/>
              <a:gd name="connsiteY2" fmla="*/ 1579419 h 2092037"/>
              <a:gd name="connsiteX3" fmla="*/ 0 w 1684162"/>
              <a:gd name="connsiteY3" fmla="*/ 2092037 h 2092037"/>
              <a:gd name="connsiteX4" fmla="*/ 0 w 1684162"/>
              <a:gd name="connsiteY4" fmla="*/ 2092037 h 2092037"/>
              <a:gd name="connsiteX5" fmla="*/ 0 w 1684162"/>
              <a:gd name="connsiteY5" fmla="*/ 2092037 h 2092037"/>
              <a:gd name="connsiteX0" fmla="*/ 1634836 w 1692039"/>
              <a:gd name="connsiteY0" fmla="*/ 0 h 2092037"/>
              <a:gd name="connsiteX1" fmla="*/ 1634836 w 1692039"/>
              <a:gd name="connsiteY1" fmla="*/ 595746 h 2092037"/>
              <a:gd name="connsiteX2" fmla="*/ 1011381 w 1692039"/>
              <a:gd name="connsiteY2" fmla="*/ 1565564 h 2092037"/>
              <a:gd name="connsiteX3" fmla="*/ 0 w 1692039"/>
              <a:gd name="connsiteY3" fmla="*/ 2092037 h 2092037"/>
              <a:gd name="connsiteX4" fmla="*/ 0 w 1692039"/>
              <a:gd name="connsiteY4" fmla="*/ 2092037 h 2092037"/>
              <a:gd name="connsiteX5" fmla="*/ 0 w 1692039"/>
              <a:gd name="connsiteY5" fmla="*/ 2092037 h 2092037"/>
              <a:gd name="connsiteX0" fmla="*/ 1634836 w 1655417"/>
              <a:gd name="connsiteY0" fmla="*/ 0 h 2092037"/>
              <a:gd name="connsiteX1" fmla="*/ 1551708 w 1655417"/>
              <a:gd name="connsiteY1" fmla="*/ 734291 h 2092037"/>
              <a:gd name="connsiteX2" fmla="*/ 1011381 w 1655417"/>
              <a:gd name="connsiteY2" fmla="*/ 1565564 h 2092037"/>
              <a:gd name="connsiteX3" fmla="*/ 0 w 1655417"/>
              <a:gd name="connsiteY3" fmla="*/ 2092037 h 2092037"/>
              <a:gd name="connsiteX4" fmla="*/ 0 w 1655417"/>
              <a:gd name="connsiteY4" fmla="*/ 2092037 h 2092037"/>
              <a:gd name="connsiteX5" fmla="*/ 0 w 1655417"/>
              <a:gd name="connsiteY5" fmla="*/ 2092037 h 209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5417" h="2092037">
                <a:moveTo>
                  <a:pt x="1634836" y="0"/>
                </a:moveTo>
                <a:cubicBezTo>
                  <a:pt x="1677554" y="166255"/>
                  <a:pt x="1655617" y="473364"/>
                  <a:pt x="1551708" y="734291"/>
                </a:cubicBezTo>
                <a:cubicBezTo>
                  <a:pt x="1447799" y="995218"/>
                  <a:pt x="1269999" y="1339273"/>
                  <a:pt x="1011381" y="1565564"/>
                </a:cubicBezTo>
                <a:cubicBezTo>
                  <a:pt x="752763" y="1791855"/>
                  <a:pt x="168563" y="2004292"/>
                  <a:pt x="0" y="2092037"/>
                </a:cubicBezTo>
                <a:lnTo>
                  <a:pt x="0" y="2092037"/>
                </a:lnTo>
                <a:lnTo>
                  <a:pt x="0" y="2092037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1" name="Kombinationstegning 30"/>
          <p:cNvSpPr/>
          <p:nvPr/>
        </p:nvSpPr>
        <p:spPr>
          <a:xfrm>
            <a:off x="5220071" y="3255818"/>
            <a:ext cx="889783" cy="2214161"/>
          </a:xfrm>
          <a:custGeom>
            <a:avLst/>
            <a:gdLst>
              <a:gd name="connsiteX0" fmla="*/ 840780 w 1054275"/>
              <a:gd name="connsiteY0" fmla="*/ 0 h 2313812"/>
              <a:gd name="connsiteX1" fmla="*/ 1007034 w 1054275"/>
              <a:gd name="connsiteY1" fmla="*/ 734291 h 2313812"/>
              <a:gd name="connsiteX2" fmla="*/ 92634 w 1054275"/>
              <a:gd name="connsiteY2" fmla="*/ 2175164 h 2313812"/>
              <a:gd name="connsiteX3" fmla="*/ 78780 w 1054275"/>
              <a:gd name="connsiteY3" fmla="*/ 2175164 h 2313812"/>
              <a:gd name="connsiteX0" fmla="*/ 833215 w 965021"/>
              <a:gd name="connsiteY0" fmla="*/ 0 h 2286958"/>
              <a:gd name="connsiteX1" fmla="*/ 888633 w 965021"/>
              <a:gd name="connsiteY1" fmla="*/ 1122218 h 2286958"/>
              <a:gd name="connsiteX2" fmla="*/ 85069 w 965021"/>
              <a:gd name="connsiteY2" fmla="*/ 2175164 h 2286958"/>
              <a:gd name="connsiteX3" fmla="*/ 71215 w 965021"/>
              <a:gd name="connsiteY3" fmla="*/ 2175164 h 2286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5021" h="2286958">
                <a:moveTo>
                  <a:pt x="833215" y="0"/>
                </a:moveTo>
                <a:cubicBezTo>
                  <a:pt x="978687" y="185882"/>
                  <a:pt x="1013324" y="759691"/>
                  <a:pt x="888633" y="1122218"/>
                </a:cubicBezTo>
                <a:cubicBezTo>
                  <a:pt x="763942" y="1484745"/>
                  <a:pt x="221305" y="1999673"/>
                  <a:pt x="85069" y="2175164"/>
                </a:cubicBezTo>
                <a:cubicBezTo>
                  <a:pt x="-51167" y="2350655"/>
                  <a:pt x="787" y="2295237"/>
                  <a:pt x="71215" y="2175164"/>
                </a:cubicBez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2" name="Kombinationstegning 31"/>
          <p:cNvSpPr/>
          <p:nvPr/>
        </p:nvSpPr>
        <p:spPr>
          <a:xfrm>
            <a:off x="5902036" y="3789040"/>
            <a:ext cx="357697" cy="1628087"/>
          </a:xfrm>
          <a:custGeom>
            <a:avLst/>
            <a:gdLst>
              <a:gd name="connsiteX0" fmla="*/ 0 w 415637"/>
              <a:gd name="connsiteY0" fmla="*/ 0 h 1565563"/>
              <a:gd name="connsiteX1" fmla="*/ 415637 w 415637"/>
              <a:gd name="connsiteY1" fmla="*/ 1565563 h 1565563"/>
              <a:gd name="connsiteX2" fmla="*/ 415637 w 415637"/>
              <a:gd name="connsiteY2" fmla="*/ 1565563 h 156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5637" h="1565563">
                <a:moveTo>
                  <a:pt x="0" y="0"/>
                </a:moveTo>
                <a:lnTo>
                  <a:pt x="415637" y="1565563"/>
                </a:lnTo>
                <a:lnTo>
                  <a:pt x="415637" y="1565563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3" name="Kombinationstegning 32"/>
          <p:cNvSpPr/>
          <p:nvPr/>
        </p:nvSpPr>
        <p:spPr>
          <a:xfrm>
            <a:off x="6012000" y="3789040"/>
            <a:ext cx="873709" cy="1683505"/>
          </a:xfrm>
          <a:custGeom>
            <a:avLst/>
            <a:gdLst>
              <a:gd name="connsiteX0" fmla="*/ 0 w 858982"/>
              <a:gd name="connsiteY0" fmla="*/ 0 h 1524000"/>
              <a:gd name="connsiteX1" fmla="*/ 443346 w 858982"/>
              <a:gd name="connsiteY1" fmla="*/ 1066800 h 1524000"/>
              <a:gd name="connsiteX2" fmla="*/ 858982 w 858982"/>
              <a:gd name="connsiteY2" fmla="*/ 1524000 h 1524000"/>
              <a:gd name="connsiteX3" fmla="*/ 858982 w 858982"/>
              <a:gd name="connsiteY3" fmla="*/ 152400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8982" h="1524000">
                <a:moveTo>
                  <a:pt x="0" y="0"/>
                </a:moveTo>
                <a:cubicBezTo>
                  <a:pt x="150091" y="406400"/>
                  <a:pt x="300182" y="812800"/>
                  <a:pt x="443346" y="1066800"/>
                </a:cubicBezTo>
                <a:cubicBezTo>
                  <a:pt x="586510" y="1320800"/>
                  <a:pt x="858982" y="1524000"/>
                  <a:pt x="858982" y="1524000"/>
                </a:cubicBezTo>
                <a:lnTo>
                  <a:pt x="858982" y="1524000"/>
                </a:ln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4" name="Kombinationstegning 33"/>
          <p:cNvSpPr/>
          <p:nvPr/>
        </p:nvSpPr>
        <p:spPr>
          <a:xfrm>
            <a:off x="6259733" y="3352800"/>
            <a:ext cx="625976" cy="2064327"/>
          </a:xfrm>
          <a:custGeom>
            <a:avLst/>
            <a:gdLst>
              <a:gd name="connsiteX0" fmla="*/ 554182 w 688892"/>
              <a:gd name="connsiteY0" fmla="*/ 0 h 2078182"/>
              <a:gd name="connsiteX1" fmla="*/ 651163 w 688892"/>
              <a:gd name="connsiteY1" fmla="*/ 1205345 h 2078182"/>
              <a:gd name="connsiteX2" fmla="*/ 0 w 688892"/>
              <a:gd name="connsiteY2" fmla="*/ 2078182 h 2078182"/>
              <a:gd name="connsiteX3" fmla="*/ 0 w 688892"/>
              <a:gd name="connsiteY3" fmla="*/ 2078182 h 2078182"/>
              <a:gd name="connsiteX0" fmla="*/ 554182 w 587606"/>
              <a:gd name="connsiteY0" fmla="*/ 0 h 2078182"/>
              <a:gd name="connsiteX1" fmla="*/ 429358 w 587606"/>
              <a:gd name="connsiteY1" fmla="*/ 1302978 h 2078182"/>
              <a:gd name="connsiteX2" fmla="*/ 0 w 587606"/>
              <a:gd name="connsiteY2" fmla="*/ 2078182 h 2078182"/>
              <a:gd name="connsiteX3" fmla="*/ 0 w 587606"/>
              <a:gd name="connsiteY3" fmla="*/ 2078182 h 2078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606" h="2078182">
                <a:moveTo>
                  <a:pt x="554182" y="0"/>
                </a:moveTo>
                <a:cubicBezTo>
                  <a:pt x="648854" y="429490"/>
                  <a:pt x="521722" y="956614"/>
                  <a:pt x="429358" y="1302978"/>
                </a:cubicBezTo>
                <a:cubicBezTo>
                  <a:pt x="336994" y="1649342"/>
                  <a:pt x="71560" y="1948982"/>
                  <a:pt x="0" y="2078182"/>
                </a:cubicBezTo>
                <a:lnTo>
                  <a:pt x="0" y="2078182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5" name="Kombinationstegning 34"/>
          <p:cNvSpPr/>
          <p:nvPr/>
        </p:nvSpPr>
        <p:spPr>
          <a:xfrm>
            <a:off x="5874327" y="3713018"/>
            <a:ext cx="906145" cy="1717964"/>
          </a:xfrm>
          <a:custGeom>
            <a:avLst/>
            <a:gdLst>
              <a:gd name="connsiteX0" fmla="*/ 886691 w 906145"/>
              <a:gd name="connsiteY0" fmla="*/ 0 h 1717964"/>
              <a:gd name="connsiteX1" fmla="*/ 789709 w 906145"/>
              <a:gd name="connsiteY1" fmla="*/ 789709 h 1717964"/>
              <a:gd name="connsiteX2" fmla="*/ 0 w 906145"/>
              <a:gd name="connsiteY2" fmla="*/ 1717964 h 1717964"/>
              <a:gd name="connsiteX3" fmla="*/ 0 w 906145"/>
              <a:gd name="connsiteY3" fmla="*/ 1717964 h 171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6145" h="1717964">
                <a:moveTo>
                  <a:pt x="886691" y="0"/>
                </a:moveTo>
                <a:cubicBezTo>
                  <a:pt x="912091" y="251691"/>
                  <a:pt x="937491" y="503382"/>
                  <a:pt x="789709" y="789709"/>
                </a:cubicBezTo>
                <a:cubicBezTo>
                  <a:pt x="641927" y="1076036"/>
                  <a:pt x="0" y="1717964"/>
                  <a:pt x="0" y="1717964"/>
                </a:cubicBezTo>
                <a:lnTo>
                  <a:pt x="0" y="1717964"/>
                </a:lnTo>
              </a:path>
            </a:pathLst>
          </a:custGeom>
          <a:noFill/>
          <a:ln w="95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9" name="Kombinationstegning 38"/>
          <p:cNvSpPr/>
          <p:nvPr/>
        </p:nvSpPr>
        <p:spPr>
          <a:xfrm>
            <a:off x="6012000" y="3352800"/>
            <a:ext cx="1865948" cy="2022764"/>
          </a:xfrm>
          <a:custGeom>
            <a:avLst/>
            <a:gdLst>
              <a:gd name="connsiteX0" fmla="*/ 164595 w 1993395"/>
              <a:gd name="connsiteY0" fmla="*/ 0 h 2022764"/>
              <a:gd name="connsiteX1" fmla="*/ 220013 w 1993395"/>
              <a:gd name="connsiteY1" fmla="*/ 318655 h 2022764"/>
              <a:gd name="connsiteX2" fmla="*/ 109177 w 1993395"/>
              <a:gd name="connsiteY2" fmla="*/ 498764 h 2022764"/>
              <a:gd name="connsiteX3" fmla="*/ 1993395 w 1993395"/>
              <a:gd name="connsiteY3" fmla="*/ 2022764 h 2022764"/>
              <a:gd name="connsiteX4" fmla="*/ 1993395 w 1993395"/>
              <a:gd name="connsiteY4" fmla="*/ 2022764 h 2022764"/>
              <a:gd name="connsiteX0" fmla="*/ 61854 w 1890654"/>
              <a:gd name="connsiteY0" fmla="*/ 0 h 2022764"/>
              <a:gd name="connsiteX1" fmla="*/ 117272 w 1890654"/>
              <a:gd name="connsiteY1" fmla="*/ 318655 h 2022764"/>
              <a:gd name="connsiteX2" fmla="*/ 132778 w 1890654"/>
              <a:gd name="connsiteY2" fmla="*/ 692728 h 2022764"/>
              <a:gd name="connsiteX3" fmla="*/ 1890654 w 1890654"/>
              <a:gd name="connsiteY3" fmla="*/ 2022764 h 2022764"/>
              <a:gd name="connsiteX4" fmla="*/ 1890654 w 1890654"/>
              <a:gd name="connsiteY4" fmla="*/ 2022764 h 202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0654" h="2022764">
                <a:moveTo>
                  <a:pt x="61854" y="0"/>
                </a:moveTo>
                <a:cubicBezTo>
                  <a:pt x="94181" y="117764"/>
                  <a:pt x="105451" y="203200"/>
                  <a:pt x="117272" y="318655"/>
                </a:cubicBezTo>
                <a:cubicBezTo>
                  <a:pt x="129093" y="434110"/>
                  <a:pt x="-162786" y="408710"/>
                  <a:pt x="132778" y="692728"/>
                </a:cubicBezTo>
                <a:cubicBezTo>
                  <a:pt x="428342" y="976746"/>
                  <a:pt x="1597675" y="1801091"/>
                  <a:pt x="1890654" y="2022764"/>
                </a:cubicBezTo>
                <a:lnTo>
                  <a:pt x="1890654" y="2022764"/>
                </a:lnTo>
              </a:path>
            </a:pathLst>
          </a:cu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2987824" y="5381625"/>
            <a:ext cx="10702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Subj.       Ver</a:t>
            </a:r>
            <a:endParaRPr lang="da-DK" sz="1400" dirty="0"/>
          </a:p>
        </p:txBody>
      </p:sp>
      <p:sp>
        <p:nvSpPr>
          <p:cNvPr id="25" name="Rektangel 24"/>
          <p:cNvSpPr/>
          <p:nvPr/>
        </p:nvSpPr>
        <p:spPr>
          <a:xfrm>
            <a:off x="3707904" y="5430982"/>
            <a:ext cx="1224136" cy="25842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7" name="Tekstboks 36"/>
          <p:cNvSpPr txBox="1"/>
          <p:nvPr/>
        </p:nvSpPr>
        <p:spPr>
          <a:xfrm>
            <a:off x="4067807" y="2859857"/>
            <a:ext cx="13014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 smtClean="0">
                <a:solidFill>
                  <a:srgbClr val="FF0000"/>
                </a:solidFill>
              </a:rPr>
              <a:t>tænker (på)</a:t>
            </a:r>
          </a:p>
          <a:p>
            <a:r>
              <a:rPr lang="da-DK" b="1" dirty="0">
                <a:solidFill>
                  <a:srgbClr val="FF0000"/>
                </a:solidFill>
              </a:rPr>
              <a:t>t</a:t>
            </a:r>
            <a:r>
              <a:rPr lang="da-DK" b="1" dirty="0" smtClean="0">
                <a:solidFill>
                  <a:srgbClr val="FF0000"/>
                </a:solidFill>
              </a:rPr>
              <a:t>ror</a:t>
            </a:r>
          </a:p>
          <a:p>
            <a:r>
              <a:rPr lang="da-DK" b="1" dirty="0">
                <a:solidFill>
                  <a:srgbClr val="FF0000"/>
                </a:solidFill>
              </a:rPr>
              <a:t>v</a:t>
            </a:r>
            <a:r>
              <a:rPr lang="da-DK" b="1" dirty="0" smtClean="0">
                <a:solidFill>
                  <a:srgbClr val="FF0000"/>
                </a:solidFill>
              </a:rPr>
              <a:t>ed</a:t>
            </a:r>
          </a:p>
          <a:p>
            <a:r>
              <a:rPr lang="da-DK" b="1" dirty="0">
                <a:solidFill>
                  <a:srgbClr val="FF0000"/>
                </a:solidFill>
              </a:rPr>
              <a:t>ø</a:t>
            </a:r>
            <a:r>
              <a:rPr lang="da-DK" b="1" dirty="0" smtClean="0">
                <a:solidFill>
                  <a:srgbClr val="FF0000"/>
                </a:solidFill>
              </a:rPr>
              <a:t>nsker</a:t>
            </a:r>
          </a:p>
          <a:p>
            <a:r>
              <a:rPr lang="da-DK" b="1" dirty="0">
                <a:solidFill>
                  <a:srgbClr val="FF0000"/>
                </a:solidFill>
              </a:rPr>
              <a:t>h</a:t>
            </a:r>
            <a:r>
              <a:rPr lang="da-DK" b="1" dirty="0" smtClean="0">
                <a:solidFill>
                  <a:srgbClr val="FF0000"/>
                </a:solidFill>
              </a:rPr>
              <a:t>åber</a:t>
            </a:r>
          </a:p>
          <a:p>
            <a:endParaRPr lang="da-DK" b="1" dirty="0">
              <a:solidFill>
                <a:srgbClr val="FF0000"/>
              </a:solidFill>
            </a:endParaRPr>
          </a:p>
        </p:txBody>
      </p:sp>
      <p:sp>
        <p:nvSpPr>
          <p:cNvPr id="38" name="Kantet venstreparentes 37"/>
          <p:cNvSpPr/>
          <p:nvPr/>
        </p:nvSpPr>
        <p:spPr>
          <a:xfrm flipH="1">
            <a:off x="7943612" y="5385954"/>
            <a:ext cx="288306" cy="30777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1" name="Kantet venstreparentes 40"/>
          <p:cNvSpPr/>
          <p:nvPr/>
        </p:nvSpPr>
        <p:spPr>
          <a:xfrm>
            <a:off x="2941230" y="5372100"/>
            <a:ext cx="288306" cy="30777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Tekstboks 2"/>
          <p:cNvSpPr txBox="1"/>
          <p:nvPr/>
        </p:nvSpPr>
        <p:spPr>
          <a:xfrm>
            <a:off x="520495" y="534132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 smtClean="0"/>
              <a:t>Subj.  Verbal</a:t>
            </a:r>
            <a:r>
              <a:rPr lang="da-DK" sz="1200" b="1" dirty="0" smtClean="0"/>
              <a:t>1</a:t>
            </a:r>
            <a:r>
              <a:rPr lang="da-DK" sz="1600" b="1" dirty="0" smtClean="0"/>
              <a:t>  Verbal</a:t>
            </a:r>
            <a:r>
              <a:rPr lang="da-DK" sz="1200" b="1" dirty="0" smtClean="0"/>
              <a:t>2</a:t>
            </a:r>
            <a:r>
              <a:rPr lang="da-DK" sz="1600" b="1" dirty="0" smtClean="0"/>
              <a:t>   at</a:t>
            </a:r>
            <a:r>
              <a:rPr lang="da-DK" b="1" dirty="0" smtClean="0"/>
              <a:t>,  </a:t>
            </a:r>
            <a:r>
              <a:rPr lang="da-DK" dirty="0" smtClean="0"/>
              <a:t>                    </a:t>
            </a:r>
            <a:endParaRPr lang="da-DK" dirty="0"/>
          </a:p>
        </p:txBody>
      </p:sp>
      <p:sp>
        <p:nvSpPr>
          <p:cNvPr id="7" name="Kombinationstegning 6"/>
          <p:cNvSpPr/>
          <p:nvPr/>
        </p:nvSpPr>
        <p:spPr>
          <a:xfrm>
            <a:off x="1635717" y="4336473"/>
            <a:ext cx="2770028" cy="1043305"/>
          </a:xfrm>
          <a:custGeom>
            <a:avLst/>
            <a:gdLst>
              <a:gd name="connsiteX0" fmla="*/ 2770028 w 2770028"/>
              <a:gd name="connsiteY0" fmla="*/ 0 h 1043305"/>
              <a:gd name="connsiteX1" fmla="*/ 1772501 w 2770028"/>
              <a:gd name="connsiteY1" fmla="*/ 443345 h 1043305"/>
              <a:gd name="connsiteX2" fmla="*/ 317774 w 2770028"/>
              <a:gd name="connsiteY2" fmla="*/ 318654 h 1043305"/>
              <a:gd name="connsiteX3" fmla="*/ 26828 w 2770028"/>
              <a:gd name="connsiteY3" fmla="*/ 983672 h 1043305"/>
              <a:gd name="connsiteX4" fmla="*/ 12974 w 2770028"/>
              <a:gd name="connsiteY4" fmla="*/ 1011382 h 1043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0028" h="1043305">
                <a:moveTo>
                  <a:pt x="2770028" y="0"/>
                </a:moveTo>
                <a:cubicBezTo>
                  <a:pt x="2475619" y="195118"/>
                  <a:pt x="2181210" y="390236"/>
                  <a:pt x="1772501" y="443345"/>
                </a:cubicBezTo>
                <a:cubicBezTo>
                  <a:pt x="1363792" y="496454"/>
                  <a:pt x="608719" y="228600"/>
                  <a:pt x="317774" y="318654"/>
                </a:cubicBezTo>
                <a:cubicBezTo>
                  <a:pt x="26829" y="408708"/>
                  <a:pt x="77628" y="868217"/>
                  <a:pt x="26828" y="983672"/>
                </a:cubicBezTo>
                <a:cubicBezTo>
                  <a:pt x="-23972" y="1099127"/>
                  <a:pt x="12974" y="1011382"/>
                  <a:pt x="12974" y="1011382"/>
                </a:cubicBezTo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2" name="Lige pilforbindelse 11"/>
          <p:cNvCxnSpPr/>
          <p:nvPr/>
        </p:nvCxnSpPr>
        <p:spPr>
          <a:xfrm flipV="1">
            <a:off x="4283968" y="5693732"/>
            <a:ext cx="0" cy="2717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kstboks 19"/>
          <p:cNvSpPr txBox="1"/>
          <p:nvPr/>
        </p:nvSpPr>
        <p:spPr>
          <a:xfrm>
            <a:off x="3832863" y="5965522"/>
            <a:ext cx="9335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Adv. (ikke)</a:t>
            </a:r>
            <a:endParaRPr lang="da-DK" sz="1400" dirty="0"/>
          </a:p>
        </p:txBody>
      </p:sp>
      <p:sp>
        <p:nvSpPr>
          <p:cNvPr id="43" name="Tekstboks 42"/>
          <p:cNvSpPr txBox="1"/>
          <p:nvPr/>
        </p:nvSpPr>
        <p:spPr>
          <a:xfrm>
            <a:off x="1168922" y="5965522"/>
            <a:ext cx="9335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Adv. (ikke)</a:t>
            </a:r>
            <a:endParaRPr lang="da-DK" sz="1400" dirty="0"/>
          </a:p>
        </p:txBody>
      </p:sp>
      <p:cxnSp>
        <p:nvCxnSpPr>
          <p:cNvPr id="44" name="Lige pilforbindelse 43"/>
          <p:cNvCxnSpPr/>
          <p:nvPr/>
        </p:nvCxnSpPr>
        <p:spPr>
          <a:xfrm flipV="1">
            <a:off x="1727684" y="5710237"/>
            <a:ext cx="0" cy="2717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https://i0.wp.com/www.kandela.com/wp-content/uploads/2014/05/person-thinking-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21" y="2476499"/>
            <a:ext cx="2924175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Skyformet billedforklaring 44"/>
          <p:cNvSpPr/>
          <p:nvPr/>
        </p:nvSpPr>
        <p:spPr>
          <a:xfrm flipH="1">
            <a:off x="577267" y="159071"/>
            <a:ext cx="3198823" cy="1715810"/>
          </a:xfrm>
          <a:prstGeom prst="cloudCallout">
            <a:avLst>
              <a:gd name="adj1" fmla="val 16592"/>
              <a:gd name="adj2" fmla="val 10164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648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/>
        </p:nvSpPr>
        <p:spPr>
          <a:xfrm>
            <a:off x="3279142" y="5435311"/>
            <a:ext cx="1744627" cy="25842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2" name="Rektangel 41"/>
          <p:cNvSpPr/>
          <p:nvPr/>
        </p:nvSpPr>
        <p:spPr>
          <a:xfrm>
            <a:off x="755576" y="5334001"/>
            <a:ext cx="1800200" cy="390506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" name="Tekstboks 2"/>
          <p:cNvSpPr txBox="1"/>
          <p:nvPr/>
        </p:nvSpPr>
        <p:spPr>
          <a:xfrm>
            <a:off x="111982" y="534132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 </a:t>
            </a:r>
            <a:r>
              <a:rPr lang="da-DK" sz="1600" b="1" dirty="0" smtClean="0"/>
              <a:t>Subj.  Verbal</a:t>
            </a:r>
            <a:r>
              <a:rPr lang="da-DK" sz="1200" b="1" dirty="0" smtClean="0"/>
              <a:t>1</a:t>
            </a:r>
            <a:r>
              <a:rPr lang="da-DK" sz="1600" b="1" dirty="0" smtClean="0"/>
              <a:t>  Adv. Verbal</a:t>
            </a:r>
            <a:r>
              <a:rPr lang="da-DK" sz="1200" b="1" dirty="0" smtClean="0"/>
              <a:t>2</a:t>
            </a:r>
            <a:r>
              <a:rPr lang="da-DK" sz="1600" b="1" dirty="0" smtClean="0"/>
              <a:t>  at</a:t>
            </a:r>
            <a:r>
              <a:rPr lang="da-DK" dirty="0" smtClean="0"/>
              <a:t>,             </a:t>
            </a:r>
            <a:endParaRPr lang="da-DK" dirty="0"/>
          </a:p>
        </p:txBody>
      </p:sp>
      <p:sp>
        <p:nvSpPr>
          <p:cNvPr id="22" name="Ellipse 21"/>
          <p:cNvSpPr/>
          <p:nvPr/>
        </p:nvSpPr>
        <p:spPr>
          <a:xfrm>
            <a:off x="3563888" y="1844824"/>
            <a:ext cx="4104456" cy="33843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3" name="Rektangel 22"/>
          <p:cNvSpPr/>
          <p:nvPr/>
        </p:nvSpPr>
        <p:spPr>
          <a:xfrm rot="280906">
            <a:off x="4707978" y="1883777"/>
            <a:ext cx="2164375" cy="59378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tanken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Tekstboks 23"/>
          <p:cNvSpPr txBox="1"/>
          <p:nvPr/>
        </p:nvSpPr>
        <p:spPr>
          <a:xfrm>
            <a:off x="4759503" y="2226350"/>
            <a:ext cx="1713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/>
              <a:t>e</a:t>
            </a:r>
            <a:r>
              <a:rPr lang="da-DK" sz="1600" dirty="0" smtClean="0"/>
              <a:t>pistemisk ramme</a:t>
            </a:r>
            <a:endParaRPr lang="da-DK" sz="1600" dirty="0"/>
          </a:p>
        </p:txBody>
      </p:sp>
      <p:sp>
        <p:nvSpPr>
          <p:cNvPr id="14" name="Ellipse 13"/>
          <p:cNvSpPr/>
          <p:nvPr/>
        </p:nvSpPr>
        <p:spPr>
          <a:xfrm>
            <a:off x="5220072" y="2564904"/>
            <a:ext cx="1944216" cy="19442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6" name="Tekstboks 20"/>
          <p:cNvSpPr txBox="1">
            <a:spLocks noChangeArrowheads="1"/>
          </p:cNvSpPr>
          <p:nvPr/>
        </p:nvSpPr>
        <p:spPr bwMode="auto">
          <a:xfrm>
            <a:off x="5405811" y="3297818"/>
            <a:ext cx="8050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</a:t>
            </a:r>
            <a:r>
              <a:rPr lang="da-DK" altLang="da-DK" sz="1200" dirty="0" smtClean="0"/>
              <a:t>  er     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bliver </a:t>
            </a:r>
            <a:r>
              <a:rPr lang="da-DK" altLang="da-DK" sz="1200" dirty="0" smtClean="0"/>
              <a:t>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gør </a:t>
            </a:r>
            <a:r>
              <a:rPr lang="da-DK" altLang="da-DK" sz="1200" dirty="0" smtClean="0"/>
              <a:t>A B </a:t>
            </a:r>
            <a:endParaRPr lang="da-DK" altLang="da-DK" sz="1200" dirty="0"/>
          </a:p>
        </p:txBody>
      </p:sp>
      <p:sp>
        <p:nvSpPr>
          <p:cNvPr id="17" name="Tekstboks 21"/>
          <p:cNvSpPr txBox="1">
            <a:spLocks noChangeArrowheads="1"/>
          </p:cNvSpPr>
          <p:nvPr/>
        </p:nvSpPr>
        <p:spPr bwMode="auto">
          <a:xfrm>
            <a:off x="6180169" y="3297817"/>
            <a:ext cx="8805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har </a:t>
            </a:r>
            <a:r>
              <a:rPr lang="da-DK" altLang="da-DK" sz="1200" dirty="0" smtClean="0"/>
              <a:t>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</a:t>
            </a:r>
            <a:r>
              <a:rPr lang="da-DK" altLang="da-DK" sz="1200" dirty="0" smtClean="0"/>
              <a:t> får 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giver B A</a:t>
            </a:r>
          </a:p>
        </p:txBody>
      </p:sp>
      <p:sp>
        <p:nvSpPr>
          <p:cNvPr id="18" name="Rektangel 17"/>
          <p:cNvSpPr/>
          <p:nvPr/>
        </p:nvSpPr>
        <p:spPr>
          <a:xfrm rot="523524">
            <a:off x="5506130" y="2675004"/>
            <a:ext cx="1507207" cy="72942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verden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kstboks 14"/>
          <p:cNvSpPr txBox="1">
            <a:spLocks noChangeArrowheads="1"/>
          </p:cNvSpPr>
          <p:nvPr/>
        </p:nvSpPr>
        <p:spPr bwMode="auto">
          <a:xfrm>
            <a:off x="3869151" y="5381625"/>
            <a:ext cx="456195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 dirty="0" smtClean="0"/>
              <a:t>          Verbal</a:t>
            </a:r>
            <a:r>
              <a:rPr lang="da-DK" altLang="da-DK" sz="1050" dirty="0" smtClean="0"/>
              <a:t>2</a:t>
            </a:r>
            <a:r>
              <a:rPr lang="da-DK" altLang="da-DK" sz="1400" dirty="0" smtClean="0"/>
              <a:t>  </a:t>
            </a:r>
            <a:r>
              <a:rPr lang="da-DK" altLang="da-DK" sz="1400" dirty="0"/>
              <a:t>Præd.  Ind. Obj.  Obj.    Obj.præd.            Adv.    </a:t>
            </a:r>
          </a:p>
        </p:txBody>
      </p:sp>
      <p:sp>
        <p:nvSpPr>
          <p:cNvPr id="26" name="Kombinationstegning 25"/>
          <p:cNvSpPr/>
          <p:nvPr/>
        </p:nvSpPr>
        <p:spPr>
          <a:xfrm>
            <a:off x="3085383" y="3366655"/>
            <a:ext cx="2442154" cy="2103324"/>
          </a:xfrm>
          <a:custGeom>
            <a:avLst/>
            <a:gdLst>
              <a:gd name="connsiteX0" fmla="*/ 1375249 w 1375249"/>
              <a:gd name="connsiteY0" fmla="*/ 0 h 2106403"/>
              <a:gd name="connsiteX1" fmla="*/ 1250558 w 1375249"/>
              <a:gd name="connsiteY1" fmla="*/ 983672 h 2106403"/>
              <a:gd name="connsiteX2" fmla="*/ 862631 w 1375249"/>
              <a:gd name="connsiteY2" fmla="*/ 1620981 h 2106403"/>
              <a:gd name="connsiteX3" fmla="*/ 280740 w 1375249"/>
              <a:gd name="connsiteY3" fmla="*/ 1898072 h 2106403"/>
              <a:gd name="connsiteX4" fmla="*/ 31358 w 1375249"/>
              <a:gd name="connsiteY4" fmla="*/ 2092036 h 2106403"/>
              <a:gd name="connsiteX5" fmla="*/ 3649 w 1375249"/>
              <a:gd name="connsiteY5" fmla="*/ 2092036 h 2106403"/>
              <a:gd name="connsiteX6" fmla="*/ 3649 w 1375249"/>
              <a:gd name="connsiteY6" fmla="*/ 2092036 h 2106403"/>
              <a:gd name="connsiteX7" fmla="*/ 3649 w 1375249"/>
              <a:gd name="connsiteY7" fmla="*/ 2092036 h 2106403"/>
              <a:gd name="connsiteX8" fmla="*/ 3649 w 1375249"/>
              <a:gd name="connsiteY8" fmla="*/ 2092036 h 2106403"/>
              <a:gd name="connsiteX9" fmla="*/ 86776 w 1375249"/>
              <a:gd name="connsiteY9" fmla="*/ 2064327 h 2106403"/>
              <a:gd name="connsiteX0" fmla="*/ 1375249 w 1455906"/>
              <a:gd name="connsiteY0" fmla="*/ 0 h 2106403"/>
              <a:gd name="connsiteX1" fmla="*/ 1430667 w 1455906"/>
              <a:gd name="connsiteY1" fmla="*/ 1039090 h 2106403"/>
              <a:gd name="connsiteX2" fmla="*/ 862631 w 1455906"/>
              <a:gd name="connsiteY2" fmla="*/ 1620981 h 2106403"/>
              <a:gd name="connsiteX3" fmla="*/ 280740 w 1455906"/>
              <a:gd name="connsiteY3" fmla="*/ 1898072 h 2106403"/>
              <a:gd name="connsiteX4" fmla="*/ 31358 w 1455906"/>
              <a:gd name="connsiteY4" fmla="*/ 2092036 h 2106403"/>
              <a:gd name="connsiteX5" fmla="*/ 3649 w 1455906"/>
              <a:gd name="connsiteY5" fmla="*/ 2092036 h 2106403"/>
              <a:gd name="connsiteX6" fmla="*/ 3649 w 1455906"/>
              <a:gd name="connsiteY6" fmla="*/ 2092036 h 2106403"/>
              <a:gd name="connsiteX7" fmla="*/ 3649 w 1455906"/>
              <a:gd name="connsiteY7" fmla="*/ 2092036 h 2106403"/>
              <a:gd name="connsiteX8" fmla="*/ 3649 w 1455906"/>
              <a:gd name="connsiteY8" fmla="*/ 2092036 h 2106403"/>
              <a:gd name="connsiteX9" fmla="*/ 86776 w 1455906"/>
              <a:gd name="connsiteY9" fmla="*/ 2064327 h 2106403"/>
              <a:gd name="connsiteX0" fmla="*/ 1376026 w 1456683"/>
              <a:gd name="connsiteY0" fmla="*/ 0 h 2103324"/>
              <a:gd name="connsiteX1" fmla="*/ 1431444 w 1456683"/>
              <a:gd name="connsiteY1" fmla="*/ 1039090 h 2103324"/>
              <a:gd name="connsiteX2" fmla="*/ 863408 w 1456683"/>
              <a:gd name="connsiteY2" fmla="*/ 1620981 h 2103324"/>
              <a:gd name="connsiteX3" fmla="*/ 295372 w 1456683"/>
              <a:gd name="connsiteY3" fmla="*/ 1939635 h 2103324"/>
              <a:gd name="connsiteX4" fmla="*/ 32135 w 1456683"/>
              <a:gd name="connsiteY4" fmla="*/ 2092036 h 2103324"/>
              <a:gd name="connsiteX5" fmla="*/ 4426 w 1456683"/>
              <a:gd name="connsiteY5" fmla="*/ 2092036 h 2103324"/>
              <a:gd name="connsiteX6" fmla="*/ 4426 w 1456683"/>
              <a:gd name="connsiteY6" fmla="*/ 2092036 h 2103324"/>
              <a:gd name="connsiteX7" fmla="*/ 4426 w 1456683"/>
              <a:gd name="connsiteY7" fmla="*/ 2092036 h 2103324"/>
              <a:gd name="connsiteX8" fmla="*/ 4426 w 1456683"/>
              <a:gd name="connsiteY8" fmla="*/ 2092036 h 2103324"/>
              <a:gd name="connsiteX9" fmla="*/ 87553 w 1456683"/>
              <a:gd name="connsiteY9" fmla="*/ 2064327 h 2103324"/>
              <a:gd name="connsiteX0" fmla="*/ 1376026 w 1389453"/>
              <a:gd name="connsiteY0" fmla="*/ 0 h 2103324"/>
              <a:gd name="connsiteX1" fmla="*/ 1348316 w 1389453"/>
              <a:gd name="connsiteY1" fmla="*/ 1066800 h 2103324"/>
              <a:gd name="connsiteX2" fmla="*/ 863408 w 1389453"/>
              <a:gd name="connsiteY2" fmla="*/ 1620981 h 2103324"/>
              <a:gd name="connsiteX3" fmla="*/ 295372 w 1389453"/>
              <a:gd name="connsiteY3" fmla="*/ 1939635 h 2103324"/>
              <a:gd name="connsiteX4" fmla="*/ 32135 w 1389453"/>
              <a:gd name="connsiteY4" fmla="*/ 2092036 h 2103324"/>
              <a:gd name="connsiteX5" fmla="*/ 4426 w 1389453"/>
              <a:gd name="connsiteY5" fmla="*/ 2092036 h 2103324"/>
              <a:gd name="connsiteX6" fmla="*/ 4426 w 1389453"/>
              <a:gd name="connsiteY6" fmla="*/ 2092036 h 2103324"/>
              <a:gd name="connsiteX7" fmla="*/ 4426 w 1389453"/>
              <a:gd name="connsiteY7" fmla="*/ 2092036 h 2103324"/>
              <a:gd name="connsiteX8" fmla="*/ 4426 w 1389453"/>
              <a:gd name="connsiteY8" fmla="*/ 2092036 h 2103324"/>
              <a:gd name="connsiteX9" fmla="*/ 87553 w 1389453"/>
              <a:gd name="connsiteY9" fmla="*/ 2064327 h 2103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89453" h="2103324">
                <a:moveTo>
                  <a:pt x="1376026" y="0"/>
                </a:moveTo>
                <a:cubicBezTo>
                  <a:pt x="1356398" y="356754"/>
                  <a:pt x="1433752" y="796637"/>
                  <a:pt x="1348316" y="1066800"/>
                </a:cubicBezTo>
                <a:cubicBezTo>
                  <a:pt x="1262880" y="1336963"/>
                  <a:pt x="1038898" y="1475509"/>
                  <a:pt x="863408" y="1620981"/>
                </a:cubicBezTo>
                <a:cubicBezTo>
                  <a:pt x="687918" y="1766453"/>
                  <a:pt x="433917" y="1861126"/>
                  <a:pt x="295372" y="1939635"/>
                </a:cubicBezTo>
                <a:cubicBezTo>
                  <a:pt x="156827" y="2018144"/>
                  <a:pt x="80626" y="2066636"/>
                  <a:pt x="32135" y="2092036"/>
                </a:cubicBezTo>
                <a:cubicBezTo>
                  <a:pt x="-16356" y="2117436"/>
                  <a:pt x="4426" y="2092036"/>
                  <a:pt x="4426" y="2092036"/>
                </a:cubicBezTo>
                <a:lnTo>
                  <a:pt x="4426" y="2092036"/>
                </a:lnTo>
                <a:lnTo>
                  <a:pt x="4426" y="2092036"/>
                </a:lnTo>
                <a:lnTo>
                  <a:pt x="4426" y="2092036"/>
                </a:lnTo>
                <a:lnTo>
                  <a:pt x="87553" y="2064327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7" name="Kombinationstegning 26"/>
          <p:cNvSpPr/>
          <p:nvPr/>
        </p:nvSpPr>
        <p:spPr>
          <a:xfrm>
            <a:off x="3164884" y="3366655"/>
            <a:ext cx="3188877" cy="2105890"/>
          </a:xfrm>
          <a:custGeom>
            <a:avLst/>
            <a:gdLst>
              <a:gd name="connsiteX0" fmla="*/ 2147454 w 2251439"/>
              <a:gd name="connsiteY0" fmla="*/ 0 h 2105890"/>
              <a:gd name="connsiteX1" fmla="*/ 2147454 w 2251439"/>
              <a:gd name="connsiteY1" fmla="*/ 1205345 h 2105890"/>
              <a:gd name="connsiteX2" fmla="*/ 1066800 w 2251439"/>
              <a:gd name="connsiteY2" fmla="*/ 1717963 h 2105890"/>
              <a:gd name="connsiteX3" fmla="*/ 0 w 2251439"/>
              <a:gd name="connsiteY3" fmla="*/ 2105890 h 2105890"/>
              <a:gd name="connsiteX4" fmla="*/ 0 w 2251439"/>
              <a:gd name="connsiteY4" fmla="*/ 2105890 h 2105890"/>
              <a:gd name="connsiteX0" fmla="*/ 2147454 w 2169688"/>
              <a:gd name="connsiteY0" fmla="*/ 0 h 2105890"/>
              <a:gd name="connsiteX1" fmla="*/ 1856509 w 2169688"/>
              <a:gd name="connsiteY1" fmla="*/ 1205345 h 2105890"/>
              <a:gd name="connsiteX2" fmla="*/ 1066800 w 2169688"/>
              <a:gd name="connsiteY2" fmla="*/ 1717963 h 2105890"/>
              <a:gd name="connsiteX3" fmla="*/ 0 w 2169688"/>
              <a:gd name="connsiteY3" fmla="*/ 2105890 h 2105890"/>
              <a:gd name="connsiteX4" fmla="*/ 0 w 2169688"/>
              <a:gd name="connsiteY4" fmla="*/ 2105890 h 2105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9688" h="2105890">
                <a:moveTo>
                  <a:pt x="2147454" y="0"/>
                </a:moveTo>
                <a:cubicBezTo>
                  <a:pt x="2237508" y="459509"/>
                  <a:pt x="2036618" y="919018"/>
                  <a:pt x="1856509" y="1205345"/>
                </a:cubicBezTo>
                <a:cubicBezTo>
                  <a:pt x="1676400" y="1491672"/>
                  <a:pt x="1376218" y="1567872"/>
                  <a:pt x="1066800" y="1717963"/>
                </a:cubicBezTo>
                <a:cubicBezTo>
                  <a:pt x="757382" y="1868054"/>
                  <a:pt x="0" y="2105890"/>
                  <a:pt x="0" y="2105890"/>
                </a:cubicBezTo>
                <a:lnTo>
                  <a:pt x="0" y="2105890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8" name="Kombinationstegning 27"/>
          <p:cNvSpPr/>
          <p:nvPr/>
        </p:nvSpPr>
        <p:spPr>
          <a:xfrm>
            <a:off x="4283968" y="3311236"/>
            <a:ext cx="1479604" cy="2119746"/>
          </a:xfrm>
          <a:custGeom>
            <a:avLst/>
            <a:gdLst>
              <a:gd name="connsiteX0" fmla="*/ 914400 w 1129926"/>
              <a:gd name="connsiteY0" fmla="*/ 0 h 2119746"/>
              <a:gd name="connsiteX1" fmla="*/ 1066800 w 1129926"/>
              <a:gd name="connsiteY1" fmla="*/ 1108364 h 2119746"/>
              <a:gd name="connsiteX2" fmla="*/ 0 w 1129926"/>
              <a:gd name="connsiteY2" fmla="*/ 2119746 h 2119746"/>
              <a:gd name="connsiteX3" fmla="*/ 0 w 1129926"/>
              <a:gd name="connsiteY3" fmla="*/ 2119746 h 2119746"/>
              <a:gd name="connsiteX0" fmla="*/ 914400 w 974767"/>
              <a:gd name="connsiteY0" fmla="*/ 0 h 2119746"/>
              <a:gd name="connsiteX1" fmla="*/ 748145 w 974767"/>
              <a:gd name="connsiteY1" fmla="*/ 1274618 h 2119746"/>
              <a:gd name="connsiteX2" fmla="*/ 0 w 974767"/>
              <a:gd name="connsiteY2" fmla="*/ 2119746 h 2119746"/>
              <a:gd name="connsiteX3" fmla="*/ 0 w 974767"/>
              <a:gd name="connsiteY3" fmla="*/ 2119746 h 2119746"/>
              <a:gd name="connsiteX0" fmla="*/ 914400 w 983754"/>
              <a:gd name="connsiteY0" fmla="*/ 0 h 2119746"/>
              <a:gd name="connsiteX1" fmla="*/ 789709 w 983754"/>
              <a:gd name="connsiteY1" fmla="*/ 1343891 h 2119746"/>
              <a:gd name="connsiteX2" fmla="*/ 0 w 983754"/>
              <a:gd name="connsiteY2" fmla="*/ 2119746 h 2119746"/>
              <a:gd name="connsiteX3" fmla="*/ 0 w 983754"/>
              <a:gd name="connsiteY3" fmla="*/ 2119746 h 2119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3754" h="2119746">
                <a:moveTo>
                  <a:pt x="914400" y="0"/>
                </a:moveTo>
                <a:cubicBezTo>
                  <a:pt x="1066800" y="377536"/>
                  <a:pt x="942109" y="990600"/>
                  <a:pt x="789709" y="1343891"/>
                </a:cubicBezTo>
                <a:cubicBezTo>
                  <a:pt x="637309" y="1697182"/>
                  <a:pt x="131618" y="1990437"/>
                  <a:pt x="0" y="2119746"/>
                </a:cubicBezTo>
                <a:lnTo>
                  <a:pt x="0" y="2119746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9" name="Kombinationstegning 28"/>
          <p:cNvSpPr/>
          <p:nvPr/>
        </p:nvSpPr>
        <p:spPr>
          <a:xfrm>
            <a:off x="4283968" y="3338945"/>
            <a:ext cx="2248249" cy="2092037"/>
          </a:xfrm>
          <a:custGeom>
            <a:avLst/>
            <a:gdLst>
              <a:gd name="connsiteX0" fmla="*/ 1634836 w 1684162"/>
              <a:gd name="connsiteY0" fmla="*/ 0 h 2092037"/>
              <a:gd name="connsiteX1" fmla="*/ 1634836 w 1684162"/>
              <a:gd name="connsiteY1" fmla="*/ 595746 h 2092037"/>
              <a:gd name="connsiteX2" fmla="*/ 1122218 w 1684162"/>
              <a:gd name="connsiteY2" fmla="*/ 1579419 h 2092037"/>
              <a:gd name="connsiteX3" fmla="*/ 0 w 1684162"/>
              <a:gd name="connsiteY3" fmla="*/ 2092037 h 2092037"/>
              <a:gd name="connsiteX4" fmla="*/ 0 w 1684162"/>
              <a:gd name="connsiteY4" fmla="*/ 2092037 h 2092037"/>
              <a:gd name="connsiteX5" fmla="*/ 0 w 1684162"/>
              <a:gd name="connsiteY5" fmla="*/ 2092037 h 2092037"/>
              <a:gd name="connsiteX0" fmla="*/ 1634836 w 1692039"/>
              <a:gd name="connsiteY0" fmla="*/ 0 h 2092037"/>
              <a:gd name="connsiteX1" fmla="*/ 1634836 w 1692039"/>
              <a:gd name="connsiteY1" fmla="*/ 595746 h 2092037"/>
              <a:gd name="connsiteX2" fmla="*/ 1011381 w 1692039"/>
              <a:gd name="connsiteY2" fmla="*/ 1565564 h 2092037"/>
              <a:gd name="connsiteX3" fmla="*/ 0 w 1692039"/>
              <a:gd name="connsiteY3" fmla="*/ 2092037 h 2092037"/>
              <a:gd name="connsiteX4" fmla="*/ 0 w 1692039"/>
              <a:gd name="connsiteY4" fmla="*/ 2092037 h 2092037"/>
              <a:gd name="connsiteX5" fmla="*/ 0 w 1692039"/>
              <a:gd name="connsiteY5" fmla="*/ 2092037 h 2092037"/>
              <a:gd name="connsiteX0" fmla="*/ 1634836 w 1655417"/>
              <a:gd name="connsiteY0" fmla="*/ 0 h 2092037"/>
              <a:gd name="connsiteX1" fmla="*/ 1551708 w 1655417"/>
              <a:gd name="connsiteY1" fmla="*/ 734291 h 2092037"/>
              <a:gd name="connsiteX2" fmla="*/ 1011381 w 1655417"/>
              <a:gd name="connsiteY2" fmla="*/ 1565564 h 2092037"/>
              <a:gd name="connsiteX3" fmla="*/ 0 w 1655417"/>
              <a:gd name="connsiteY3" fmla="*/ 2092037 h 2092037"/>
              <a:gd name="connsiteX4" fmla="*/ 0 w 1655417"/>
              <a:gd name="connsiteY4" fmla="*/ 2092037 h 2092037"/>
              <a:gd name="connsiteX5" fmla="*/ 0 w 1655417"/>
              <a:gd name="connsiteY5" fmla="*/ 2092037 h 209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5417" h="2092037">
                <a:moveTo>
                  <a:pt x="1634836" y="0"/>
                </a:moveTo>
                <a:cubicBezTo>
                  <a:pt x="1677554" y="166255"/>
                  <a:pt x="1655617" y="473364"/>
                  <a:pt x="1551708" y="734291"/>
                </a:cubicBezTo>
                <a:cubicBezTo>
                  <a:pt x="1447799" y="995218"/>
                  <a:pt x="1269999" y="1339273"/>
                  <a:pt x="1011381" y="1565564"/>
                </a:cubicBezTo>
                <a:cubicBezTo>
                  <a:pt x="752763" y="1791855"/>
                  <a:pt x="168563" y="2004292"/>
                  <a:pt x="0" y="2092037"/>
                </a:cubicBezTo>
                <a:lnTo>
                  <a:pt x="0" y="2092037"/>
                </a:lnTo>
                <a:lnTo>
                  <a:pt x="0" y="2092037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1" name="Kombinationstegning 30"/>
          <p:cNvSpPr/>
          <p:nvPr/>
        </p:nvSpPr>
        <p:spPr>
          <a:xfrm>
            <a:off x="5220071" y="3255818"/>
            <a:ext cx="889783" cy="2214161"/>
          </a:xfrm>
          <a:custGeom>
            <a:avLst/>
            <a:gdLst>
              <a:gd name="connsiteX0" fmla="*/ 840780 w 1054275"/>
              <a:gd name="connsiteY0" fmla="*/ 0 h 2313812"/>
              <a:gd name="connsiteX1" fmla="*/ 1007034 w 1054275"/>
              <a:gd name="connsiteY1" fmla="*/ 734291 h 2313812"/>
              <a:gd name="connsiteX2" fmla="*/ 92634 w 1054275"/>
              <a:gd name="connsiteY2" fmla="*/ 2175164 h 2313812"/>
              <a:gd name="connsiteX3" fmla="*/ 78780 w 1054275"/>
              <a:gd name="connsiteY3" fmla="*/ 2175164 h 2313812"/>
              <a:gd name="connsiteX0" fmla="*/ 833215 w 965021"/>
              <a:gd name="connsiteY0" fmla="*/ 0 h 2286958"/>
              <a:gd name="connsiteX1" fmla="*/ 888633 w 965021"/>
              <a:gd name="connsiteY1" fmla="*/ 1122218 h 2286958"/>
              <a:gd name="connsiteX2" fmla="*/ 85069 w 965021"/>
              <a:gd name="connsiteY2" fmla="*/ 2175164 h 2286958"/>
              <a:gd name="connsiteX3" fmla="*/ 71215 w 965021"/>
              <a:gd name="connsiteY3" fmla="*/ 2175164 h 2286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5021" h="2286958">
                <a:moveTo>
                  <a:pt x="833215" y="0"/>
                </a:moveTo>
                <a:cubicBezTo>
                  <a:pt x="978687" y="185882"/>
                  <a:pt x="1013324" y="759691"/>
                  <a:pt x="888633" y="1122218"/>
                </a:cubicBezTo>
                <a:cubicBezTo>
                  <a:pt x="763942" y="1484745"/>
                  <a:pt x="221305" y="1999673"/>
                  <a:pt x="85069" y="2175164"/>
                </a:cubicBezTo>
                <a:cubicBezTo>
                  <a:pt x="-51167" y="2350655"/>
                  <a:pt x="787" y="2295237"/>
                  <a:pt x="71215" y="2175164"/>
                </a:cubicBez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2" name="Kombinationstegning 31"/>
          <p:cNvSpPr/>
          <p:nvPr/>
        </p:nvSpPr>
        <p:spPr>
          <a:xfrm>
            <a:off x="5902036" y="3789040"/>
            <a:ext cx="357697" cy="1628087"/>
          </a:xfrm>
          <a:custGeom>
            <a:avLst/>
            <a:gdLst>
              <a:gd name="connsiteX0" fmla="*/ 0 w 415637"/>
              <a:gd name="connsiteY0" fmla="*/ 0 h 1565563"/>
              <a:gd name="connsiteX1" fmla="*/ 415637 w 415637"/>
              <a:gd name="connsiteY1" fmla="*/ 1565563 h 1565563"/>
              <a:gd name="connsiteX2" fmla="*/ 415637 w 415637"/>
              <a:gd name="connsiteY2" fmla="*/ 1565563 h 156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5637" h="1565563">
                <a:moveTo>
                  <a:pt x="0" y="0"/>
                </a:moveTo>
                <a:lnTo>
                  <a:pt x="415637" y="1565563"/>
                </a:lnTo>
                <a:lnTo>
                  <a:pt x="415637" y="1565563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3" name="Kombinationstegning 32"/>
          <p:cNvSpPr/>
          <p:nvPr/>
        </p:nvSpPr>
        <p:spPr>
          <a:xfrm>
            <a:off x="6012000" y="3789040"/>
            <a:ext cx="873709" cy="1683505"/>
          </a:xfrm>
          <a:custGeom>
            <a:avLst/>
            <a:gdLst>
              <a:gd name="connsiteX0" fmla="*/ 0 w 858982"/>
              <a:gd name="connsiteY0" fmla="*/ 0 h 1524000"/>
              <a:gd name="connsiteX1" fmla="*/ 443346 w 858982"/>
              <a:gd name="connsiteY1" fmla="*/ 1066800 h 1524000"/>
              <a:gd name="connsiteX2" fmla="*/ 858982 w 858982"/>
              <a:gd name="connsiteY2" fmla="*/ 1524000 h 1524000"/>
              <a:gd name="connsiteX3" fmla="*/ 858982 w 858982"/>
              <a:gd name="connsiteY3" fmla="*/ 152400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8982" h="1524000">
                <a:moveTo>
                  <a:pt x="0" y="0"/>
                </a:moveTo>
                <a:cubicBezTo>
                  <a:pt x="150091" y="406400"/>
                  <a:pt x="300182" y="812800"/>
                  <a:pt x="443346" y="1066800"/>
                </a:cubicBezTo>
                <a:cubicBezTo>
                  <a:pt x="586510" y="1320800"/>
                  <a:pt x="858982" y="1524000"/>
                  <a:pt x="858982" y="1524000"/>
                </a:cubicBezTo>
                <a:lnTo>
                  <a:pt x="858982" y="1524000"/>
                </a:ln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4" name="Kombinationstegning 33"/>
          <p:cNvSpPr/>
          <p:nvPr/>
        </p:nvSpPr>
        <p:spPr>
          <a:xfrm>
            <a:off x="6259733" y="3352800"/>
            <a:ext cx="625976" cy="2064327"/>
          </a:xfrm>
          <a:custGeom>
            <a:avLst/>
            <a:gdLst>
              <a:gd name="connsiteX0" fmla="*/ 554182 w 688892"/>
              <a:gd name="connsiteY0" fmla="*/ 0 h 2078182"/>
              <a:gd name="connsiteX1" fmla="*/ 651163 w 688892"/>
              <a:gd name="connsiteY1" fmla="*/ 1205345 h 2078182"/>
              <a:gd name="connsiteX2" fmla="*/ 0 w 688892"/>
              <a:gd name="connsiteY2" fmla="*/ 2078182 h 2078182"/>
              <a:gd name="connsiteX3" fmla="*/ 0 w 688892"/>
              <a:gd name="connsiteY3" fmla="*/ 2078182 h 2078182"/>
              <a:gd name="connsiteX0" fmla="*/ 554182 w 587606"/>
              <a:gd name="connsiteY0" fmla="*/ 0 h 2078182"/>
              <a:gd name="connsiteX1" fmla="*/ 429358 w 587606"/>
              <a:gd name="connsiteY1" fmla="*/ 1302978 h 2078182"/>
              <a:gd name="connsiteX2" fmla="*/ 0 w 587606"/>
              <a:gd name="connsiteY2" fmla="*/ 2078182 h 2078182"/>
              <a:gd name="connsiteX3" fmla="*/ 0 w 587606"/>
              <a:gd name="connsiteY3" fmla="*/ 2078182 h 2078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606" h="2078182">
                <a:moveTo>
                  <a:pt x="554182" y="0"/>
                </a:moveTo>
                <a:cubicBezTo>
                  <a:pt x="648854" y="429490"/>
                  <a:pt x="521722" y="956614"/>
                  <a:pt x="429358" y="1302978"/>
                </a:cubicBezTo>
                <a:cubicBezTo>
                  <a:pt x="336994" y="1649342"/>
                  <a:pt x="71560" y="1948982"/>
                  <a:pt x="0" y="2078182"/>
                </a:cubicBezTo>
                <a:lnTo>
                  <a:pt x="0" y="2078182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5" name="Kombinationstegning 34"/>
          <p:cNvSpPr/>
          <p:nvPr/>
        </p:nvSpPr>
        <p:spPr>
          <a:xfrm>
            <a:off x="5874327" y="3713018"/>
            <a:ext cx="906145" cy="1717964"/>
          </a:xfrm>
          <a:custGeom>
            <a:avLst/>
            <a:gdLst>
              <a:gd name="connsiteX0" fmla="*/ 886691 w 906145"/>
              <a:gd name="connsiteY0" fmla="*/ 0 h 1717964"/>
              <a:gd name="connsiteX1" fmla="*/ 789709 w 906145"/>
              <a:gd name="connsiteY1" fmla="*/ 789709 h 1717964"/>
              <a:gd name="connsiteX2" fmla="*/ 0 w 906145"/>
              <a:gd name="connsiteY2" fmla="*/ 1717964 h 1717964"/>
              <a:gd name="connsiteX3" fmla="*/ 0 w 906145"/>
              <a:gd name="connsiteY3" fmla="*/ 1717964 h 171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6145" h="1717964">
                <a:moveTo>
                  <a:pt x="886691" y="0"/>
                </a:moveTo>
                <a:cubicBezTo>
                  <a:pt x="912091" y="251691"/>
                  <a:pt x="937491" y="503382"/>
                  <a:pt x="789709" y="789709"/>
                </a:cubicBezTo>
                <a:cubicBezTo>
                  <a:pt x="641927" y="1076036"/>
                  <a:pt x="0" y="1717964"/>
                  <a:pt x="0" y="1717964"/>
                </a:cubicBezTo>
                <a:lnTo>
                  <a:pt x="0" y="1717964"/>
                </a:lnTo>
              </a:path>
            </a:pathLst>
          </a:custGeom>
          <a:noFill/>
          <a:ln w="95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9" name="Kombinationstegning 38"/>
          <p:cNvSpPr/>
          <p:nvPr/>
        </p:nvSpPr>
        <p:spPr>
          <a:xfrm>
            <a:off x="6012000" y="3352800"/>
            <a:ext cx="1865948" cy="2022764"/>
          </a:xfrm>
          <a:custGeom>
            <a:avLst/>
            <a:gdLst>
              <a:gd name="connsiteX0" fmla="*/ 164595 w 1993395"/>
              <a:gd name="connsiteY0" fmla="*/ 0 h 2022764"/>
              <a:gd name="connsiteX1" fmla="*/ 220013 w 1993395"/>
              <a:gd name="connsiteY1" fmla="*/ 318655 h 2022764"/>
              <a:gd name="connsiteX2" fmla="*/ 109177 w 1993395"/>
              <a:gd name="connsiteY2" fmla="*/ 498764 h 2022764"/>
              <a:gd name="connsiteX3" fmla="*/ 1993395 w 1993395"/>
              <a:gd name="connsiteY3" fmla="*/ 2022764 h 2022764"/>
              <a:gd name="connsiteX4" fmla="*/ 1993395 w 1993395"/>
              <a:gd name="connsiteY4" fmla="*/ 2022764 h 2022764"/>
              <a:gd name="connsiteX0" fmla="*/ 61854 w 1890654"/>
              <a:gd name="connsiteY0" fmla="*/ 0 h 2022764"/>
              <a:gd name="connsiteX1" fmla="*/ 117272 w 1890654"/>
              <a:gd name="connsiteY1" fmla="*/ 318655 h 2022764"/>
              <a:gd name="connsiteX2" fmla="*/ 132778 w 1890654"/>
              <a:gd name="connsiteY2" fmla="*/ 692728 h 2022764"/>
              <a:gd name="connsiteX3" fmla="*/ 1890654 w 1890654"/>
              <a:gd name="connsiteY3" fmla="*/ 2022764 h 2022764"/>
              <a:gd name="connsiteX4" fmla="*/ 1890654 w 1890654"/>
              <a:gd name="connsiteY4" fmla="*/ 2022764 h 202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0654" h="2022764">
                <a:moveTo>
                  <a:pt x="61854" y="0"/>
                </a:moveTo>
                <a:cubicBezTo>
                  <a:pt x="94181" y="117764"/>
                  <a:pt x="105451" y="203200"/>
                  <a:pt x="117272" y="318655"/>
                </a:cubicBezTo>
                <a:cubicBezTo>
                  <a:pt x="129093" y="434110"/>
                  <a:pt x="-162786" y="408710"/>
                  <a:pt x="132778" y="692728"/>
                </a:cubicBezTo>
                <a:cubicBezTo>
                  <a:pt x="428342" y="976746"/>
                  <a:pt x="1597675" y="1801091"/>
                  <a:pt x="1890654" y="2022764"/>
                </a:cubicBezTo>
                <a:lnTo>
                  <a:pt x="1890654" y="2022764"/>
                </a:lnTo>
              </a:path>
            </a:pathLst>
          </a:cu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2843689" y="5385953"/>
            <a:ext cx="1552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Subj.   Adv. Verbal</a:t>
            </a:r>
            <a:r>
              <a:rPr lang="da-DK" sz="1050" dirty="0" smtClean="0"/>
              <a:t>1</a:t>
            </a:r>
            <a:endParaRPr lang="da-DK" sz="1050" dirty="0"/>
          </a:p>
        </p:txBody>
      </p:sp>
      <p:sp>
        <p:nvSpPr>
          <p:cNvPr id="37" name="Tekstboks 36"/>
          <p:cNvSpPr txBox="1"/>
          <p:nvPr/>
        </p:nvSpPr>
        <p:spPr>
          <a:xfrm>
            <a:off x="4067807" y="2859857"/>
            <a:ext cx="13014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>
                <a:solidFill>
                  <a:srgbClr val="FF0000"/>
                </a:solidFill>
              </a:rPr>
              <a:t>t</a:t>
            </a:r>
            <a:r>
              <a:rPr lang="da-DK" b="1" dirty="0" smtClean="0">
                <a:solidFill>
                  <a:srgbClr val="FF0000"/>
                </a:solidFill>
              </a:rPr>
              <a:t>ænker (på)</a:t>
            </a:r>
          </a:p>
          <a:p>
            <a:r>
              <a:rPr lang="da-DK" b="1" dirty="0">
                <a:solidFill>
                  <a:srgbClr val="FF0000"/>
                </a:solidFill>
              </a:rPr>
              <a:t>t</a:t>
            </a:r>
            <a:r>
              <a:rPr lang="da-DK" b="1" dirty="0" smtClean="0">
                <a:solidFill>
                  <a:srgbClr val="FF0000"/>
                </a:solidFill>
              </a:rPr>
              <a:t>ror</a:t>
            </a:r>
          </a:p>
          <a:p>
            <a:r>
              <a:rPr lang="da-DK" b="1" dirty="0">
                <a:solidFill>
                  <a:srgbClr val="FF0000"/>
                </a:solidFill>
              </a:rPr>
              <a:t>v</a:t>
            </a:r>
            <a:r>
              <a:rPr lang="da-DK" b="1" dirty="0" smtClean="0">
                <a:solidFill>
                  <a:srgbClr val="FF0000"/>
                </a:solidFill>
              </a:rPr>
              <a:t>ed</a:t>
            </a:r>
          </a:p>
          <a:p>
            <a:r>
              <a:rPr lang="da-DK" b="1" dirty="0">
                <a:solidFill>
                  <a:srgbClr val="FF0000"/>
                </a:solidFill>
              </a:rPr>
              <a:t>ø</a:t>
            </a:r>
            <a:r>
              <a:rPr lang="da-DK" b="1" dirty="0" smtClean="0">
                <a:solidFill>
                  <a:srgbClr val="FF0000"/>
                </a:solidFill>
              </a:rPr>
              <a:t>nsker</a:t>
            </a:r>
          </a:p>
          <a:p>
            <a:r>
              <a:rPr lang="da-DK" b="1" dirty="0">
                <a:solidFill>
                  <a:srgbClr val="FF0000"/>
                </a:solidFill>
              </a:rPr>
              <a:t>h</a:t>
            </a:r>
            <a:r>
              <a:rPr lang="da-DK" b="1" dirty="0" smtClean="0">
                <a:solidFill>
                  <a:srgbClr val="FF0000"/>
                </a:solidFill>
              </a:rPr>
              <a:t>åber</a:t>
            </a:r>
          </a:p>
          <a:p>
            <a:endParaRPr lang="da-DK" dirty="0"/>
          </a:p>
        </p:txBody>
      </p:sp>
      <p:sp>
        <p:nvSpPr>
          <p:cNvPr id="38" name="Kantet venstreparentes 37"/>
          <p:cNvSpPr/>
          <p:nvPr/>
        </p:nvSpPr>
        <p:spPr>
          <a:xfrm flipH="1">
            <a:off x="7943612" y="5385954"/>
            <a:ext cx="288306" cy="30777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1" name="Kantet venstreparentes 40"/>
          <p:cNvSpPr/>
          <p:nvPr/>
        </p:nvSpPr>
        <p:spPr>
          <a:xfrm>
            <a:off x="2876578" y="5372100"/>
            <a:ext cx="288306" cy="30777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Kombinationstegning 6"/>
          <p:cNvSpPr/>
          <p:nvPr/>
        </p:nvSpPr>
        <p:spPr>
          <a:xfrm>
            <a:off x="1635717" y="4336473"/>
            <a:ext cx="2770028" cy="1043305"/>
          </a:xfrm>
          <a:custGeom>
            <a:avLst/>
            <a:gdLst>
              <a:gd name="connsiteX0" fmla="*/ 2770028 w 2770028"/>
              <a:gd name="connsiteY0" fmla="*/ 0 h 1043305"/>
              <a:gd name="connsiteX1" fmla="*/ 1772501 w 2770028"/>
              <a:gd name="connsiteY1" fmla="*/ 443345 h 1043305"/>
              <a:gd name="connsiteX2" fmla="*/ 317774 w 2770028"/>
              <a:gd name="connsiteY2" fmla="*/ 318654 h 1043305"/>
              <a:gd name="connsiteX3" fmla="*/ 26828 w 2770028"/>
              <a:gd name="connsiteY3" fmla="*/ 983672 h 1043305"/>
              <a:gd name="connsiteX4" fmla="*/ 12974 w 2770028"/>
              <a:gd name="connsiteY4" fmla="*/ 1011382 h 1043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0028" h="1043305">
                <a:moveTo>
                  <a:pt x="2770028" y="0"/>
                </a:moveTo>
                <a:cubicBezTo>
                  <a:pt x="2475619" y="195118"/>
                  <a:pt x="2181210" y="390236"/>
                  <a:pt x="1772501" y="443345"/>
                </a:cubicBezTo>
                <a:cubicBezTo>
                  <a:pt x="1363792" y="496454"/>
                  <a:pt x="608719" y="228600"/>
                  <a:pt x="317774" y="318654"/>
                </a:cubicBezTo>
                <a:cubicBezTo>
                  <a:pt x="26829" y="408708"/>
                  <a:pt x="77628" y="868217"/>
                  <a:pt x="26828" y="983672"/>
                </a:cubicBezTo>
                <a:cubicBezTo>
                  <a:pt x="-23972" y="1099127"/>
                  <a:pt x="12974" y="1011382"/>
                  <a:pt x="12974" y="1011382"/>
                </a:cubicBezTo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5" name="Tekstboks 4"/>
          <p:cNvSpPr txBox="1"/>
          <p:nvPr/>
        </p:nvSpPr>
        <p:spPr>
          <a:xfrm>
            <a:off x="206012" y="5787216"/>
            <a:ext cx="848142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i="1" dirty="0" smtClean="0"/>
              <a:t>Jeg      har                       ment,       at   det       ikke      var                                                                                           forkert</a:t>
            </a:r>
          </a:p>
          <a:p>
            <a:r>
              <a:rPr lang="da-DK" sz="1400" i="1" dirty="0" smtClean="0"/>
              <a:t>Jeg      har            ikke    ment,              det                    var                                                                                           forkert</a:t>
            </a:r>
          </a:p>
          <a:p>
            <a:r>
              <a:rPr lang="da-DK" sz="1400" i="1" dirty="0" smtClean="0"/>
              <a:t>Jeg      har                       tænkt       at   han  nok ikke  ville     komme                                                                      i morgen    </a:t>
            </a:r>
            <a:endParaRPr lang="da-DK" sz="1400" i="1" dirty="0"/>
          </a:p>
        </p:txBody>
      </p:sp>
      <p:pic>
        <p:nvPicPr>
          <p:cNvPr id="30" name="Picture 2" descr="https://i0.wp.com/www.kandela.com/wp-content/uploads/2014/05/person-thinking-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21" y="2476499"/>
            <a:ext cx="2924175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Skyformet billedforklaring 35"/>
          <p:cNvSpPr/>
          <p:nvPr/>
        </p:nvSpPr>
        <p:spPr>
          <a:xfrm flipH="1">
            <a:off x="577267" y="159071"/>
            <a:ext cx="3198823" cy="1715810"/>
          </a:xfrm>
          <a:prstGeom prst="cloudCallout">
            <a:avLst>
              <a:gd name="adj1" fmla="val 16592"/>
              <a:gd name="adj2" fmla="val 10164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840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ktangel 39"/>
          <p:cNvSpPr/>
          <p:nvPr/>
        </p:nvSpPr>
        <p:spPr>
          <a:xfrm>
            <a:off x="755576" y="5334001"/>
            <a:ext cx="1800200" cy="390506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2" name="Ellipse 21"/>
          <p:cNvSpPr/>
          <p:nvPr/>
        </p:nvSpPr>
        <p:spPr>
          <a:xfrm>
            <a:off x="3563888" y="1844824"/>
            <a:ext cx="4104456" cy="33843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3" name="Rektangel 22"/>
          <p:cNvSpPr/>
          <p:nvPr/>
        </p:nvSpPr>
        <p:spPr>
          <a:xfrm rot="280906">
            <a:off x="4707978" y="1883777"/>
            <a:ext cx="2164375" cy="59378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tanken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Tekstboks 23"/>
          <p:cNvSpPr txBox="1"/>
          <p:nvPr/>
        </p:nvSpPr>
        <p:spPr>
          <a:xfrm>
            <a:off x="4759503" y="2226350"/>
            <a:ext cx="1713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/>
              <a:t>e</a:t>
            </a:r>
            <a:r>
              <a:rPr lang="da-DK" sz="1600" dirty="0" smtClean="0"/>
              <a:t>pistemisk ramme</a:t>
            </a:r>
            <a:endParaRPr lang="da-DK" sz="1600" dirty="0"/>
          </a:p>
        </p:txBody>
      </p:sp>
      <p:sp>
        <p:nvSpPr>
          <p:cNvPr id="14" name="Ellipse 13"/>
          <p:cNvSpPr/>
          <p:nvPr/>
        </p:nvSpPr>
        <p:spPr>
          <a:xfrm>
            <a:off x="5220072" y="2564904"/>
            <a:ext cx="1944216" cy="19442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6" name="Tekstboks 20"/>
          <p:cNvSpPr txBox="1">
            <a:spLocks noChangeArrowheads="1"/>
          </p:cNvSpPr>
          <p:nvPr/>
        </p:nvSpPr>
        <p:spPr bwMode="auto">
          <a:xfrm>
            <a:off x="5405811" y="3297818"/>
            <a:ext cx="8050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</a:t>
            </a:r>
            <a:r>
              <a:rPr lang="da-DK" altLang="da-DK" sz="1200" dirty="0" smtClean="0"/>
              <a:t>  er     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bliver </a:t>
            </a:r>
            <a:r>
              <a:rPr lang="da-DK" altLang="da-DK" sz="1200" dirty="0" smtClean="0"/>
              <a:t>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gør </a:t>
            </a:r>
            <a:r>
              <a:rPr lang="da-DK" altLang="da-DK" sz="1200" dirty="0" smtClean="0"/>
              <a:t>A B </a:t>
            </a:r>
            <a:endParaRPr lang="da-DK" altLang="da-DK" sz="1200" dirty="0"/>
          </a:p>
        </p:txBody>
      </p:sp>
      <p:sp>
        <p:nvSpPr>
          <p:cNvPr id="17" name="Tekstboks 21"/>
          <p:cNvSpPr txBox="1">
            <a:spLocks noChangeArrowheads="1"/>
          </p:cNvSpPr>
          <p:nvPr/>
        </p:nvSpPr>
        <p:spPr bwMode="auto">
          <a:xfrm>
            <a:off x="6180169" y="3297817"/>
            <a:ext cx="8805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har </a:t>
            </a:r>
            <a:r>
              <a:rPr lang="da-DK" altLang="da-DK" sz="1200" dirty="0" smtClean="0"/>
              <a:t>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</a:t>
            </a:r>
            <a:r>
              <a:rPr lang="da-DK" altLang="da-DK" sz="1200" dirty="0" smtClean="0"/>
              <a:t> får 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giver B A</a:t>
            </a:r>
          </a:p>
        </p:txBody>
      </p:sp>
      <p:sp>
        <p:nvSpPr>
          <p:cNvPr id="18" name="Rektangel 17"/>
          <p:cNvSpPr/>
          <p:nvPr/>
        </p:nvSpPr>
        <p:spPr>
          <a:xfrm rot="523524">
            <a:off x="5506130" y="2675004"/>
            <a:ext cx="1507207" cy="72942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verden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kstboks 14"/>
          <p:cNvSpPr txBox="1">
            <a:spLocks noChangeArrowheads="1"/>
          </p:cNvSpPr>
          <p:nvPr/>
        </p:nvSpPr>
        <p:spPr bwMode="auto">
          <a:xfrm>
            <a:off x="3869151" y="5381625"/>
            <a:ext cx="471872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 dirty="0" smtClean="0"/>
              <a:t>  Adv.  Verbal</a:t>
            </a:r>
            <a:r>
              <a:rPr lang="da-DK" altLang="da-DK" sz="1050" dirty="0" smtClean="0"/>
              <a:t>2</a:t>
            </a:r>
            <a:r>
              <a:rPr lang="da-DK" altLang="da-DK" sz="1400" dirty="0" smtClean="0"/>
              <a:t>  </a:t>
            </a:r>
            <a:r>
              <a:rPr lang="da-DK" altLang="da-DK" sz="1400" dirty="0"/>
              <a:t>Præd.  Ind. Obj.  Obj.    Obj.præd.            Adv.    </a:t>
            </a:r>
          </a:p>
        </p:txBody>
      </p:sp>
      <p:sp>
        <p:nvSpPr>
          <p:cNvPr id="26" name="Kombinationstegning 25"/>
          <p:cNvSpPr/>
          <p:nvPr/>
        </p:nvSpPr>
        <p:spPr>
          <a:xfrm>
            <a:off x="3085383" y="3366655"/>
            <a:ext cx="2442154" cy="2103324"/>
          </a:xfrm>
          <a:custGeom>
            <a:avLst/>
            <a:gdLst>
              <a:gd name="connsiteX0" fmla="*/ 1375249 w 1375249"/>
              <a:gd name="connsiteY0" fmla="*/ 0 h 2106403"/>
              <a:gd name="connsiteX1" fmla="*/ 1250558 w 1375249"/>
              <a:gd name="connsiteY1" fmla="*/ 983672 h 2106403"/>
              <a:gd name="connsiteX2" fmla="*/ 862631 w 1375249"/>
              <a:gd name="connsiteY2" fmla="*/ 1620981 h 2106403"/>
              <a:gd name="connsiteX3" fmla="*/ 280740 w 1375249"/>
              <a:gd name="connsiteY3" fmla="*/ 1898072 h 2106403"/>
              <a:gd name="connsiteX4" fmla="*/ 31358 w 1375249"/>
              <a:gd name="connsiteY4" fmla="*/ 2092036 h 2106403"/>
              <a:gd name="connsiteX5" fmla="*/ 3649 w 1375249"/>
              <a:gd name="connsiteY5" fmla="*/ 2092036 h 2106403"/>
              <a:gd name="connsiteX6" fmla="*/ 3649 w 1375249"/>
              <a:gd name="connsiteY6" fmla="*/ 2092036 h 2106403"/>
              <a:gd name="connsiteX7" fmla="*/ 3649 w 1375249"/>
              <a:gd name="connsiteY7" fmla="*/ 2092036 h 2106403"/>
              <a:gd name="connsiteX8" fmla="*/ 3649 w 1375249"/>
              <a:gd name="connsiteY8" fmla="*/ 2092036 h 2106403"/>
              <a:gd name="connsiteX9" fmla="*/ 86776 w 1375249"/>
              <a:gd name="connsiteY9" fmla="*/ 2064327 h 2106403"/>
              <a:gd name="connsiteX0" fmla="*/ 1375249 w 1455906"/>
              <a:gd name="connsiteY0" fmla="*/ 0 h 2106403"/>
              <a:gd name="connsiteX1" fmla="*/ 1430667 w 1455906"/>
              <a:gd name="connsiteY1" fmla="*/ 1039090 h 2106403"/>
              <a:gd name="connsiteX2" fmla="*/ 862631 w 1455906"/>
              <a:gd name="connsiteY2" fmla="*/ 1620981 h 2106403"/>
              <a:gd name="connsiteX3" fmla="*/ 280740 w 1455906"/>
              <a:gd name="connsiteY3" fmla="*/ 1898072 h 2106403"/>
              <a:gd name="connsiteX4" fmla="*/ 31358 w 1455906"/>
              <a:gd name="connsiteY4" fmla="*/ 2092036 h 2106403"/>
              <a:gd name="connsiteX5" fmla="*/ 3649 w 1455906"/>
              <a:gd name="connsiteY5" fmla="*/ 2092036 h 2106403"/>
              <a:gd name="connsiteX6" fmla="*/ 3649 w 1455906"/>
              <a:gd name="connsiteY6" fmla="*/ 2092036 h 2106403"/>
              <a:gd name="connsiteX7" fmla="*/ 3649 w 1455906"/>
              <a:gd name="connsiteY7" fmla="*/ 2092036 h 2106403"/>
              <a:gd name="connsiteX8" fmla="*/ 3649 w 1455906"/>
              <a:gd name="connsiteY8" fmla="*/ 2092036 h 2106403"/>
              <a:gd name="connsiteX9" fmla="*/ 86776 w 1455906"/>
              <a:gd name="connsiteY9" fmla="*/ 2064327 h 2106403"/>
              <a:gd name="connsiteX0" fmla="*/ 1376026 w 1456683"/>
              <a:gd name="connsiteY0" fmla="*/ 0 h 2103324"/>
              <a:gd name="connsiteX1" fmla="*/ 1431444 w 1456683"/>
              <a:gd name="connsiteY1" fmla="*/ 1039090 h 2103324"/>
              <a:gd name="connsiteX2" fmla="*/ 863408 w 1456683"/>
              <a:gd name="connsiteY2" fmla="*/ 1620981 h 2103324"/>
              <a:gd name="connsiteX3" fmla="*/ 295372 w 1456683"/>
              <a:gd name="connsiteY3" fmla="*/ 1939635 h 2103324"/>
              <a:gd name="connsiteX4" fmla="*/ 32135 w 1456683"/>
              <a:gd name="connsiteY4" fmla="*/ 2092036 h 2103324"/>
              <a:gd name="connsiteX5" fmla="*/ 4426 w 1456683"/>
              <a:gd name="connsiteY5" fmla="*/ 2092036 h 2103324"/>
              <a:gd name="connsiteX6" fmla="*/ 4426 w 1456683"/>
              <a:gd name="connsiteY6" fmla="*/ 2092036 h 2103324"/>
              <a:gd name="connsiteX7" fmla="*/ 4426 w 1456683"/>
              <a:gd name="connsiteY7" fmla="*/ 2092036 h 2103324"/>
              <a:gd name="connsiteX8" fmla="*/ 4426 w 1456683"/>
              <a:gd name="connsiteY8" fmla="*/ 2092036 h 2103324"/>
              <a:gd name="connsiteX9" fmla="*/ 87553 w 1456683"/>
              <a:gd name="connsiteY9" fmla="*/ 2064327 h 2103324"/>
              <a:gd name="connsiteX0" fmla="*/ 1376026 w 1389453"/>
              <a:gd name="connsiteY0" fmla="*/ 0 h 2103324"/>
              <a:gd name="connsiteX1" fmla="*/ 1348316 w 1389453"/>
              <a:gd name="connsiteY1" fmla="*/ 1066800 h 2103324"/>
              <a:gd name="connsiteX2" fmla="*/ 863408 w 1389453"/>
              <a:gd name="connsiteY2" fmla="*/ 1620981 h 2103324"/>
              <a:gd name="connsiteX3" fmla="*/ 295372 w 1389453"/>
              <a:gd name="connsiteY3" fmla="*/ 1939635 h 2103324"/>
              <a:gd name="connsiteX4" fmla="*/ 32135 w 1389453"/>
              <a:gd name="connsiteY4" fmla="*/ 2092036 h 2103324"/>
              <a:gd name="connsiteX5" fmla="*/ 4426 w 1389453"/>
              <a:gd name="connsiteY5" fmla="*/ 2092036 h 2103324"/>
              <a:gd name="connsiteX6" fmla="*/ 4426 w 1389453"/>
              <a:gd name="connsiteY6" fmla="*/ 2092036 h 2103324"/>
              <a:gd name="connsiteX7" fmla="*/ 4426 w 1389453"/>
              <a:gd name="connsiteY7" fmla="*/ 2092036 h 2103324"/>
              <a:gd name="connsiteX8" fmla="*/ 4426 w 1389453"/>
              <a:gd name="connsiteY8" fmla="*/ 2092036 h 2103324"/>
              <a:gd name="connsiteX9" fmla="*/ 87553 w 1389453"/>
              <a:gd name="connsiteY9" fmla="*/ 2064327 h 2103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89453" h="2103324">
                <a:moveTo>
                  <a:pt x="1376026" y="0"/>
                </a:moveTo>
                <a:cubicBezTo>
                  <a:pt x="1356398" y="356754"/>
                  <a:pt x="1433752" y="796637"/>
                  <a:pt x="1348316" y="1066800"/>
                </a:cubicBezTo>
                <a:cubicBezTo>
                  <a:pt x="1262880" y="1336963"/>
                  <a:pt x="1038898" y="1475509"/>
                  <a:pt x="863408" y="1620981"/>
                </a:cubicBezTo>
                <a:cubicBezTo>
                  <a:pt x="687918" y="1766453"/>
                  <a:pt x="433917" y="1861126"/>
                  <a:pt x="295372" y="1939635"/>
                </a:cubicBezTo>
                <a:cubicBezTo>
                  <a:pt x="156827" y="2018144"/>
                  <a:pt x="80626" y="2066636"/>
                  <a:pt x="32135" y="2092036"/>
                </a:cubicBezTo>
                <a:cubicBezTo>
                  <a:pt x="-16356" y="2117436"/>
                  <a:pt x="4426" y="2092036"/>
                  <a:pt x="4426" y="2092036"/>
                </a:cubicBezTo>
                <a:lnTo>
                  <a:pt x="4426" y="2092036"/>
                </a:lnTo>
                <a:lnTo>
                  <a:pt x="4426" y="2092036"/>
                </a:lnTo>
                <a:lnTo>
                  <a:pt x="4426" y="2092036"/>
                </a:lnTo>
                <a:lnTo>
                  <a:pt x="87553" y="2064327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7" name="Kombinationstegning 26"/>
          <p:cNvSpPr/>
          <p:nvPr/>
        </p:nvSpPr>
        <p:spPr>
          <a:xfrm>
            <a:off x="3164884" y="3366655"/>
            <a:ext cx="3188877" cy="2105890"/>
          </a:xfrm>
          <a:custGeom>
            <a:avLst/>
            <a:gdLst>
              <a:gd name="connsiteX0" fmla="*/ 2147454 w 2251439"/>
              <a:gd name="connsiteY0" fmla="*/ 0 h 2105890"/>
              <a:gd name="connsiteX1" fmla="*/ 2147454 w 2251439"/>
              <a:gd name="connsiteY1" fmla="*/ 1205345 h 2105890"/>
              <a:gd name="connsiteX2" fmla="*/ 1066800 w 2251439"/>
              <a:gd name="connsiteY2" fmla="*/ 1717963 h 2105890"/>
              <a:gd name="connsiteX3" fmla="*/ 0 w 2251439"/>
              <a:gd name="connsiteY3" fmla="*/ 2105890 h 2105890"/>
              <a:gd name="connsiteX4" fmla="*/ 0 w 2251439"/>
              <a:gd name="connsiteY4" fmla="*/ 2105890 h 2105890"/>
              <a:gd name="connsiteX0" fmla="*/ 2147454 w 2169688"/>
              <a:gd name="connsiteY0" fmla="*/ 0 h 2105890"/>
              <a:gd name="connsiteX1" fmla="*/ 1856509 w 2169688"/>
              <a:gd name="connsiteY1" fmla="*/ 1205345 h 2105890"/>
              <a:gd name="connsiteX2" fmla="*/ 1066800 w 2169688"/>
              <a:gd name="connsiteY2" fmla="*/ 1717963 h 2105890"/>
              <a:gd name="connsiteX3" fmla="*/ 0 w 2169688"/>
              <a:gd name="connsiteY3" fmla="*/ 2105890 h 2105890"/>
              <a:gd name="connsiteX4" fmla="*/ 0 w 2169688"/>
              <a:gd name="connsiteY4" fmla="*/ 2105890 h 2105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9688" h="2105890">
                <a:moveTo>
                  <a:pt x="2147454" y="0"/>
                </a:moveTo>
                <a:cubicBezTo>
                  <a:pt x="2237508" y="459509"/>
                  <a:pt x="2036618" y="919018"/>
                  <a:pt x="1856509" y="1205345"/>
                </a:cubicBezTo>
                <a:cubicBezTo>
                  <a:pt x="1676400" y="1491672"/>
                  <a:pt x="1376218" y="1567872"/>
                  <a:pt x="1066800" y="1717963"/>
                </a:cubicBezTo>
                <a:cubicBezTo>
                  <a:pt x="757382" y="1868054"/>
                  <a:pt x="0" y="2105890"/>
                  <a:pt x="0" y="2105890"/>
                </a:cubicBezTo>
                <a:lnTo>
                  <a:pt x="0" y="2105890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8" name="Kombinationstegning 27"/>
          <p:cNvSpPr/>
          <p:nvPr/>
        </p:nvSpPr>
        <p:spPr>
          <a:xfrm>
            <a:off x="4283968" y="3311236"/>
            <a:ext cx="1479604" cy="2119746"/>
          </a:xfrm>
          <a:custGeom>
            <a:avLst/>
            <a:gdLst>
              <a:gd name="connsiteX0" fmla="*/ 914400 w 1129926"/>
              <a:gd name="connsiteY0" fmla="*/ 0 h 2119746"/>
              <a:gd name="connsiteX1" fmla="*/ 1066800 w 1129926"/>
              <a:gd name="connsiteY1" fmla="*/ 1108364 h 2119746"/>
              <a:gd name="connsiteX2" fmla="*/ 0 w 1129926"/>
              <a:gd name="connsiteY2" fmla="*/ 2119746 h 2119746"/>
              <a:gd name="connsiteX3" fmla="*/ 0 w 1129926"/>
              <a:gd name="connsiteY3" fmla="*/ 2119746 h 2119746"/>
              <a:gd name="connsiteX0" fmla="*/ 914400 w 974767"/>
              <a:gd name="connsiteY0" fmla="*/ 0 h 2119746"/>
              <a:gd name="connsiteX1" fmla="*/ 748145 w 974767"/>
              <a:gd name="connsiteY1" fmla="*/ 1274618 h 2119746"/>
              <a:gd name="connsiteX2" fmla="*/ 0 w 974767"/>
              <a:gd name="connsiteY2" fmla="*/ 2119746 h 2119746"/>
              <a:gd name="connsiteX3" fmla="*/ 0 w 974767"/>
              <a:gd name="connsiteY3" fmla="*/ 2119746 h 2119746"/>
              <a:gd name="connsiteX0" fmla="*/ 914400 w 983754"/>
              <a:gd name="connsiteY0" fmla="*/ 0 h 2119746"/>
              <a:gd name="connsiteX1" fmla="*/ 789709 w 983754"/>
              <a:gd name="connsiteY1" fmla="*/ 1343891 h 2119746"/>
              <a:gd name="connsiteX2" fmla="*/ 0 w 983754"/>
              <a:gd name="connsiteY2" fmla="*/ 2119746 h 2119746"/>
              <a:gd name="connsiteX3" fmla="*/ 0 w 983754"/>
              <a:gd name="connsiteY3" fmla="*/ 2119746 h 2119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3754" h="2119746">
                <a:moveTo>
                  <a:pt x="914400" y="0"/>
                </a:moveTo>
                <a:cubicBezTo>
                  <a:pt x="1066800" y="377536"/>
                  <a:pt x="942109" y="990600"/>
                  <a:pt x="789709" y="1343891"/>
                </a:cubicBezTo>
                <a:cubicBezTo>
                  <a:pt x="637309" y="1697182"/>
                  <a:pt x="131618" y="1990437"/>
                  <a:pt x="0" y="2119746"/>
                </a:cubicBezTo>
                <a:lnTo>
                  <a:pt x="0" y="2119746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9" name="Kombinationstegning 28"/>
          <p:cNvSpPr/>
          <p:nvPr/>
        </p:nvSpPr>
        <p:spPr>
          <a:xfrm>
            <a:off x="4283968" y="3338945"/>
            <a:ext cx="2248249" cy="2092037"/>
          </a:xfrm>
          <a:custGeom>
            <a:avLst/>
            <a:gdLst>
              <a:gd name="connsiteX0" fmla="*/ 1634836 w 1684162"/>
              <a:gd name="connsiteY0" fmla="*/ 0 h 2092037"/>
              <a:gd name="connsiteX1" fmla="*/ 1634836 w 1684162"/>
              <a:gd name="connsiteY1" fmla="*/ 595746 h 2092037"/>
              <a:gd name="connsiteX2" fmla="*/ 1122218 w 1684162"/>
              <a:gd name="connsiteY2" fmla="*/ 1579419 h 2092037"/>
              <a:gd name="connsiteX3" fmla="*/ 0 w 1684162"/>
              <a:gd name="connsiteY3" fmla="*/ 2092037 h 2092037"/>
              <a:gd name="connsiteX4" fmla="*/ 0 w 1684162"/>
              <a:gd name="connsiteY4" fmla="*/ 2092037 h 2092037"/>
              <a:gd name="connsiteX5" fmla="*/ 0 w 1684162"/>
              <a:gd name="connsiteY5" fmla="*/ 2092037 h 2092037"/>
              <a:gd name="connsiteX0" fmla="*/ 1634836 w 1692039"/>
              <a:gd name="connsiteY0" fmla="*/ 0 h 2092037"/>
              <a:gd name="connsiteX1" fmla="*/ 1634836 w 1692039"/>
              <a:gd name="connsiteY1" fmla="*/ 595746 h 2092037"/>
              <a:gd name="connsiteX2" fmla="*/ 1011381 w 1692039"/>
              <a:gd name="connsiteY2" fmla="*/ 1565564 h 2092037"/>
              <a:gd name="connsiteX3" fmla="*/ 0 w 1692039"/>
              <a:gd name="connsiteY3" fmla="*/ 2092037 h 2092037"/>
              <a:gd name="connsiteX4" fmla="*/ 0 w 1692039"/>
              <a:gd name="connsiteY4" fmla="*/ 2092037 h 2092037"/>
              <a:gd name="connsiteX5" fmla="*/ 0 w 1692039"/>
              <a:gd name="connsiteY5" fmla="*/ 2092037 h 2092037"/>
              <a:gd name="connsiteX0" fmla="*/ 1634836 w 1655417"/>
              <a:gd name="connsiteY0" fmla="*/ 0 h 2092037"/>
              <a:gd name="connsiteX1" fmla="*/ 1551708 w 1655417"/>
              <a:gd name="connsiteY1" fmla="*/ 734291 h 2092037"/>
              <a:gd name="connsiteX2" fmla="*/ 1011381 w 1655417"/>
              <a:gd name="connsiteY2" fmla="*/ 1565564 h 2092037"/>
              <a:gd name="connsiteX3" fmla="*/ 0 w 1655417"/>
              <a:gd name="connsiteY3" fmla="*/ 2092037 h 2092037"/>
              <a:gd name="connsiteX4" fmla="*/ 0 w 1655417"/>
              <a:gd name="connsiteY4" fmla="*/ 2092037 h 2092037"/>
              <a:gd name="connsiteX5" fmla="*/ 0 w 1655417"/>
              <a:gd name="connsiteY5" fmla="*/ 2092037 h 209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5417" h="2092037">
                <a:moveTo>
                  <a:pt x="1634836" y="0"/>
                </a:moveTo>
                <a:cubicBezTo>
                  <a:pt x="1677554" y="166255"/>
                  <a:pt x="1655617" y="473364"/>
                  <a:pt x="1551708" y="734291"/>
                </a:cubicBezTo>
                <a:cubicBezTo>
                  <a:pt x="1447799" y="995218"/>
                  <a:pt x="1269999" y="1339273"/>
                  <a:pt x="1011381" y="1565564"/>
                </a:cubicBezTo>
                <a:cubicBezTo>
                  <a:pt x="752763" y="1791855"/>
                  <a:pt x="168563" y="2004292"/>
                  <a:pt x="0" y="2092037"/>
                </a:cubicBezTo>
                <a:lnTo>
                  <a:pt x="0" y="2092037"/>
                </a:lnTo>
                <a:lnTo>
                  <a:pt x="0" y="2092037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1" name="Kombinationstegning 30"/>
          <p:cNvSpPr/>
          <p:nvPr/>
        </p:nvSpPr>
        <p:spPr>
          <a:xfrm>
            <a:off x="5220071" y="3255818"/>
            <a:ext cx="889783" cy="2214161"/>
          </a:xfrm>
          <a:custGeom>
            <a:avLst/>
            <a:gdLst>
              <a:gd name="connsiteX0" fmla="*/ 840780 w 1054275"/>
              <a:gd name="connsiteY0" fmla="*/ 0 h 2313812"/>
              <a:gd name="connsiteX1" fmla="*/ 1007034 w 1054275"/>
              <a:gd name="connsiteY1" fmla="*/ 734291 h 2313812"/>
              <a:gd name="connsiteX2" fmla="*/ 92634 w 1054275"/>
              <a:gd name="connsiteY2" fmla="*/ 2175164 h 2313812"/>
              <a:gd name="connsiteX3" fmla="*/ 78780 w 1054275"/>
              <a:gd name="connsiteY3" fmla="*/ 2175164 h 2313812"/>
              <a:gd name="connsiteX0" fmla="*/ 833215 w 965021"/>
              <a:gd name="connsiteY0" fmla="*/ 0 h 2286958"/>
              <a:gd name="connsiteX1" fmla="*/ 888633 w 965021"/>
              <a:gd name="connsiteY1" fmla="*/ 1122218 h 2286958"/>
              <a:gd name="connsiteX2" fmla="*/ 85069 w 965021"/>
              <a:gd name="connsiteY2" fmla="*/ 2175164 h 2286958"/>
              <a:gd name="connsiteX3" fmla="*/ 71215 w 965021"/>
              <a:gd name="connsiteY3" fmla="*/ 2175164 h 2286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5021" h="2286958">
                <a:moveTo>
                  <a:pt x="833215" y="0"/>
                </a:moveTo>
                <a:cubicBezTo>
                  <a:pt x="978687" y="185882"/>
                  <a:pt x="1013324" y="759691"/>
                  <a:pt x="888633" y="1122218"/>
                </a:cubicBezTo>
                <a:cubicBezTo>
                  <a:pt x="763942" y="1484745"/>
                  <a:pt x="221305" y="1999673"/>
                  <a:pt x="85069" y="2175164"/>
                </a:cubicBezTo>
                <a:cubicBezTo>
                  <a:pt x="-51167" y="2350655"/>
                  <a:pt x="787" y="2295237"/>
                  <a:pt x="71215" y="2175164"/>
                </a:cubicBez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2" name="Kombinationstegning 31"/>
          <p:cNvSpPr/>
          <p:nvPr/>
        </p:nvSpPr>
        <p:spPr>
          <a:xfrm>
            <a:off x="5902036" y="3789040"/>
            <a:ext cx="357697" cy="1628087"/>
          </a:xfrm>
          <a:custGeom>
            <a:avLst/>
            <a:gdLst>
              <a:gd name="connsiteX0" fmla="*/ 0 w 415637"/>
              <a:gd name="connsiteY0" fmla="*/ 0 h 1565563"/>
              <a:gd name="connsiteX1" fmla="*/ 415637 w 415637"/>
              <a:gd name="connsiteY1" fmla="*/ 1565563 h 1565563"/>
              <a:gd name="connsiteX2" fmla="*/ 415637 w 415637"/>
              <a:gd name="connsiteY2" fmla="*/ 1565563 h 156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5637" h="1565563">
                <a:moveTo>
                  <a:pt x="0" y="0"/>
                </a:moveTo>
                <a:lnTo>
                  <a:pt x="415637" y="1565563"/>
                </a:lnTo>
                <a:lnTo>
                  <a:pt x="415637" y="1565563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3" name="Kombinationstegning 32"/>
          <p:cNvSpPr/>
          <p:nvPr/>
        </p:nvSpPr>
        <p:spPr>
          <a:xfrm>
            <a:off x="6012000" y="3789040"/>
            <a:ext cx="873709" cy="1683505"/>
          </a:xfrm>
          <a:custGeom>
            <a:avLst/>
            <a:gdLst>
              <a:gd name="connsiteX0" fmla="*/ 0 w 858982"/>
              <a:gd name="connsiteY0" fmla="*/ 0 h 1524000"/>
              <a:gd name="connsiteX1" fmla="*/ 443346 w 858982"/>
              <a:gd name="connsiteY1" fmla="*/ 1066800 h 1524000"/>
              <a:gd name="connsiteX2" fmla="*/ 858982 w 858982"/>
              <a:gd name="connsiteY2" fmla="*/ 1524000 h 1524000"/>
              <a:gd name="connsiteX3" fmla="*/ 858982 w 858982"/>
              <a:gd name="connsiteY3" fmla="*/ 152400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8982" h="1524000">
                <a:moveTo>
                  <a:pt x="0" y="0"/>
                </a:moveTo>
                <a:cubicBezTo>
                  <a:pt x="150091" y="406400"/>
                  <a:pt x="300182" y="812800"/>
                  <a:pt x="443346" y="1066800"/>
                </a:cubicBezTo>
                <a:cubicBezTo>
                  <a:pt x="586510" y="1320800"/>
                  <a:pt x="858982" y="1524000"/>
                  <a:pt x="858982" y="1524000"/>
                </a:cubicBezTo>
                <a:lnTo>
                  <a:pt x="858982" y="1524000"/>
                </a:ln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4" name="Kombinationstegning 33"/>
          <p:cNvSpPr/>
          <p:nvPr/>
        </p:nvSpPr>
        <p:spPr>
          <a:xfrm>
            <a:off x="6259733" y="3352800"/>
            <a:ext cx="625976" cy="2064327"/>
          </a:xfrm>
          <a:custGeom>
            <a:avLst/>
            <a:gdLst>
              <a:gd name="connsiteX0" fmla="*/ 554182 w 688892"/>
              <a:gd name="connsiteY0" fmla="*/ 0 h 2078182"/>
              <a:gd name="connsiteX1" fmla="*/ 651163 w 688892"/>
              <a:gd name="connsiteY1" fmla="*/ 1205345 h 2078182"/>
              <a:gd name="connsiteX2" fmla="*/ 0 w 688892"/>
              <a:gd name="connsiteY2" fmla="*/ 2078182 h 2078182"/>
              <a:gd name="connsiteX3" fmla="*/ 0 w 688892"/>
              <a:gd name="connsiteY3" fmla="*/ 2078182 h 2078182"/>
              <a:gd name="connsiteX0" fmla="*/ 554182 w 587606"/>
              <a:gd name="connsiteY0" fmla="*/ 0 h 2078182"/>
              <a:gd name="connsiteX1" fmla="*/ 429358 w 587606"/>
              <a:gd name="connsiteY1" fmla="*/ 1302978 h 2078182"/>
              <a:gd name="connsiteX2" fmla="*/ 0 w 587606"/>
              <a:gd name="connsiteY2" fmla="*/ 2078182 h 2078182"/>
              <a:gd name="connsiteX3" fmla="*/ 0 w 587606"/>
              <a:gd name="connsiteY3" fmla="*/ 2078182 h 2078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606" h="2078182">
                <a:moveTo>
                  <a:pt x="554182" y="0"/>
                </a:moveTo>
                <a:cubicBezTo>
                  <a:pt x="648854" y="429490"/>
                  <a:pt x="521722" y="956614"/>
                  <a:pt x="429358" y="1302978"/>
                </a:cubicBezTo>
                <a:cubicBezTo>
                  <a:pt x="336994" y="1649342"/>
                  <a:pt x="71560" y="1948982"/>
                  <a:pt x="0" y="2078182"/>
                </a:cubicBezTo>
                <a:lnTo>
                  <a:pt x="0" y="2078182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5" name="Kombinationstegning 34"/>
          <p:cNvSpPr/>
          <p:nvPr/>
        </p:nvSpPr>
        <p:spPr>
          <a:xfrm>
            <a:off x="5874327" y="3713018"/>
            <a:ext cx="906145" cy="1717964"/>
          </a:xfrm>
          <a:custGeom>
            <a:avLst/>
            <a:gdLst>
              <a:gd name="connsiteX0" fmla="*/ 886691 w 906145"/>
              <a:gd name="connsiteY0" fmla="*/ 0 h 1717964"/>
              <a:gd name="connsiteX1" fmla="*/ 789709 w 906145"/>
              <a:gd name="connsiteY1" fmla="*/ 789709 h 1717964"/>
              <a:gd name="connsiteX2" fmla="*/ 0 w 906145"/>
              <a:gd name="connsiteY2" fmla="*/ 1717964 h 1717964"/>
              <a:gd name="connsiteX3" fmla="*/ 0 w 906145"/>
              <a:gd name="connsiteY3" fmla="*/ 1717964 h 171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6145" h="1717964">
                <a:moveTo>
                  <a:pt x="886691" y="0"/>
                </a:moveTo>
                <a:cubicBezTo>
                  <a:pt x="912091" y="251691"/>
                  <a:pt x="937491" y="503382"/>
                  <a:pt x="789709" y="789709"/>
                </a:cubicBezTo>
                <a:cubicBezTo>
                  <a:pt x="641927" y="1076036"/>
                  <a:pt x="0" y="1717964"/>
                  <a:pt x="0" y="1717964"/>
                </a:cubicBezTo>
                <a:lnTo>
                  <a:pt x="0" y="1717964"/>
                </a:lnTo>
              </a:path>
            </a:pathLst>
          </a:custGeom>
          <a:noFill/>
          <a:ln w="95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9" name="Kombinationstegning 38"/>
          <p:cNvSpPr/>
          <p:nvPr/>
        </p:nvSpPr>
        <p:spPr>
          <a:xfrm>
            <a:off x="6012000" y="3352800"/>
            <a:ext cx="1865948" cy="2022764"/>
          </a:xfrm>
          <a:custGeom>
            <a:avLst/>
            <a:gdLst>
              <a:gd name="connsiteX0" fmla="*/ 164595 w 1993395"/>
              <a:gd name="connsiteY0" fmla="*/ 0 h 2022764"/>
              <a:gd name="connsiteX1" fmla="*/ 220013 w 1993395"/>
              <a:gd name="connsiteY1" fmla="*/ 318655 h 2022764"/>
              <a:gd name="connsiteX2" fmla="*/ 109177 w 1993395"/>
              <a:gd name="connsiteY2" fmla="*/ 498764 h 2022764"/>
              <a:gd name="connsiteX3" fmla="*/ 1993395 w 1993395"/>
              <a:gd name="connsiteY3" fmla="*/ 2022764 h 2022764"/>
              <a:gd name="connsiteX4" fmla="*/ 1993395 w 1993395"/>
              <a:gd name="connsiteY4" fmla="*/ 2022764 h 2022764"/>
              <a:gd name="connsiteX0" fmla="*/ 61854 w 1890654"/>
              <a:gd name="connsiteY0" fmla="*/ 0 h 2022764"/>
              <a:gd name="connsiteX1" fmla="*/ 117272 w 1890654"/>
              <a:gd name="connsiteY1" fmla="*/ 318655 h 2022764"/>
              <a:gd name="connsiteX2" fmla="*/ 132778 w 1890654"/>
              <a:gd name="connsiteY2" fmla="*/ 692728 h 2022764"/>
              <a:gd name="connsiteX3" fmla="*/ 1890654 w 1890654"/>
              <a:gd name="connsiteY3" fmla="*/ 2022764 h 2022764"/>
              <a:gd name="connsiteX4" fmla="*/ 1890654 w 1890654"/>
              <a:gd name="connsiteY4" fmla="*/ 2022764 h 202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0654" h="2022764">
                <a:moveTo>
                  <a:pt x="61854" y="0"/>
                </a:moveTo>
                <a:cubicBezTo>
                  <a:pt x="94181" y="117764"/>
                  <a:pt x="105451" y="203200"/>
                  <a:pt x="117272" y="318655"/>
                </a:cubicBezTo>
                <a:cubicBezTo>
                  <a:pt x="129093" y="434110"/>
                  <a:pt x="-162786" y="408710"/>
                  <a:pt x="132778" y="692728"/>
                </a:cubicBezTo>
                <a:cubicBezTo>
                  <a:pt x="428342" y="976746"/>
                  <a:pt x="1597675" y="1801091"/>
                  <a:pt x="1890654" y="2022764"/>
                </a:cubicBezTo>
                <a:lnTo>
                  <a:pt x="1890654" y="2022764"/>
                </a:lnTo>
              </a:path>
            </a:pathLst>
          </a:cu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2843689" y="5385953"/>
            <a:ext cx="1224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Subj.   Verbal</a:t>
            </a:r>
            <a:r>
              <a:rPr lang="da-DK" sz="1050" dirty="0" smtClean="0"/>
              <a:t>1</a:t>
            </a:r>
            <a:endParaRPr lang="da-DK" sz="1050" dirty="0"/>
          </a:p>
        </p:txBody>
      </p:sp>
      <p:sp>
        <p:nvSpPr>
          <p:cNvPr id="25" name="Rektangel 24"/>
          <p:cNvSpPr/>
          <p:nvPr/>
        </p:nvSpPr>
        <p:spPr>
          <a:xfrm>
            <a:off x="3279142" y="5435311"/>
            <a:ext cx="1744627" cy="25842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7" name="Tekstboks 36"/>
          <p:cNvSpPr txBox="1"/>
          <p:nvPr/>
        </p:nvSpPr>
        <p:spPr>
          <a:xfrm>
            <a:off x="4229767" y="2939169"/>
            <a:ext cx="5537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 smtClean="0">
                <a:solidFill>
                  <a:srgbClr val="FF0000"/>
                </a:solidFill>
              </a:rPr>
              <a:t>kan</a:t>
            </a:r>
          </a:p>
          <a:p>
            <a:r>
              <a:rPr lang="da-DK" b="1" dirty="0" smtClean="0">
                <a:solidFill>
                  <a:srgbClr val="FF0000"/>
                </a:solidFill>
              </a:rPr>
              <a:t>vil</a:t>
            </a:r>
          </a:p>
          <a:p>
            <a:r>
              <a:rPr lang="da-DK" b="1" dirty="0">
                <a:solidFill>
                  <a:srgbClr val="FF0000"/>
                </a:solidFill>
              </a:rPr>
              <a:t>s</a:t>
            </a:r>
            <a:r>
              <a:rPr lang="da-DK" b="1" dirty="0" smtClean="0">
                <a:solidFill>
                  <a:srgbClr val="FF0000"/>
                </a:solidFill>
              </a:rPr>
              <a:t>kal</a:t>
            </a:r>
          </a:p>
          <a:p>
            <a:r>
              <a:rPr lang="da-DK" b="1" dirty="0" smtClean="0">
                <a:solidFill>
                  <a:srgbClr val="FF0000"/>
                </a:solidFill>
              </a:rPr>
              <a:t>må</a:t>
            </a:r>
            <a:endParaRPr lang="da-DK" b="1" dirty="0">
              <a:solidFill>
                <a:srgbClr val="FF0000"/>
              </a:solidFill>
            </a:endParaRPr>
          </a:p>
        </p:txBody>
      </p:sp>
      <p:sp>
        <p:nvSpPr>
          <p:cNvPr id="38" name="Kantet venstreparentes 37"/>
          <p:cNvSpPr/>
          <p:nvPr/>
        </p:nvSpPr>
        <p:spPr>
          <a:xfrm flipH="1">
            <a:off x="7943612" y="5385954"/>
            <a:ext cx="288306" cy="30777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1" name="Kantet venstreparentes 40"/>
          <p:cNvSpPr/>
          <p:nvPr/>
        </p:nvSpPr>
        <p:spPr>
          <a:xfrm>
            <a:off x="2876578" y="5372100"/>
            <a:ext cx="288306" cy="30777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Kombinationstegning 6"/>
          <p:cNvSpPr/>
          <p:nvPr/>
        </p:nvSpPr>
        <p:spPr>
          <a:xfrm>
            <a:off x="1635717" y="4139499"/>
            <a:ext cx="2770028" cy="1240280"/>
          </a:xfrm>
          <a:custGeom>
            <a:avLst/>
            <a:gdLst>
              <a:gd name="connsiteX0" fmla="*/ 2770028 w 2770028"/>
              <a:gd name="connsiteY0" fmla="*/ 0 h 1043305"/>
              <a:gd name="connsiteX1" fmla="*/ 1772501 w 2770028"/>
              <a:gd name="connsiteY1" fmla="*/ 443345 h 1043305"/>
              <a:gd name="connsiteX2" fmla="*/ 317774 w 2770028"/>
              <a:gd name="connsiteY2" fmla="*/ 318654 h 1043305"/>
              <a:gd name="connsiteX3" fmla="*/ 26828 w 2770028"/>
              <a:gd name="connsiteY3" fmla="*/ 983672 h 1043305"/>
              <a:gd name="connsiteX4" fmla="*/ 12974 w 2770028"/>
              <a:gd name="connsiteY4" fmla="*/ 1011382 h 1043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0028" h="1043305">
                <a:moveTo>
                  <a:pt x="2770028" y="0"/>
                </a:moveTo>
                <a:cubicBezTo>
                  <a:pt x="2475619" y="195118"/>
                  <a:pt x="2181210" y="390236"/>
                  <a:pt x="1772501" y="443345"/>
                </a:cubicBezTo>
                <a:cubicBezTo>
                  <a:pt x="1363792" y="496454"/>
                  <a:pt x="608719" y="228600"/>
                  <a:pt x="317774" y="318654"/>
                </a:cubicBezTo>
                <a:cubicBezTo>
                  <a:pt x="26829" y="408708"/>
                  <a:pt x="77628" y="868217"/>
                  <a:pt x="26828" y="983672"/>
                </a:cubicBezTo>
                <a:cubicBezTo>
                  <a:pt x="-23972" y="1099127"/>
                  <a:pt x="12974" y="1011382"/>
                  <a:pt x="12974" y="1011382"/>
                </a:cubicBezTo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0" name="Afrundet rektangel 29"/>
          <p:cNvSpPr/>
          <p:nvPr/>
        </p:nvSpPr>
        <p:spPr>
          <a:xfrm>
            <a:off x="2555776" y="5229200"/>
            <a:ext cx="1798781" cy="576063"/>
          </a:xfrm>
          <a:prstGeom prst="round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6" name="Tekstboks 35"/>
          <p:cNvSpPr txBox="1"/>
          <p:nvPr/>
        </p:nvSpPr>
        <p:spPr>
          <a:xfrm>
            <a:off x="111982" y="534132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 </a:t>
            </a:r>
            <a:r>
              <a:rPr lang="da-DK" sz="1600" b="1" dirty="0" smtClean="0"/>
              <a:t>Subj.  Verbal</a:t>
            </a:r>
            <a:r>
              <a:rPr lang="da-DK" sz="1200" b="1" dirty="0" smtClean="0"/>
              <a:t>1</a:t>
            </a:r>
            <a:r>
              <a:rPr lang="da-DK" sz="1600" b="1" dirty="0" smtClean="0"/>
              <a:t>  Adv. Verbal</a:t>
            </a:r>
            <a:r>
              <a:rPr lang="da-DK" sz="1200" b="1" dirty="0" smtClean="0"/>
              <a:t>2</a:t>
            </a:r>
            <a:r>
              <a:rPr lang="da-DK" sz="1600" b="1" dirty="0" smtClean="0"/>
              <a:t>  </a:t>
            </a:r>
            <a:r>
              <a:rPr lang="da-DK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</a:t>
            </a:r>
            <a:r>
              <a:rPr lang="da-DK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da-DK" dirty="0" smtClean="0"/>
              <a:t>            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8915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ktangel 41"/>
          <p:cNvSpPr/>
          <p:nvPr/>
        </p:nvSpPr>
        <p:spPr>
          <a:xfrm>
            <a:off x="756000" y="5334001"/>
            <a:ext cx="1799776" cy="390506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4" name="Tekstboks 43"/>
          <p:cNvSpPr txBox="1"/>
          <p:nvPr/>
        </p:nvSpPr>
        <p:spPr>
          <a:xfrm>
            <a:off x="111982" y="534132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 </a:t>
            </a:r>
            <a:r>
              <a:rPr lang="da-DK" sz="1600" b="1" dirty="0" smtClean="0"/>
              <a:t>Subj.  Verbal</a:t>
            </a:r>
            <a:r>
              <a:rPr lang="da-DK" sz="1200" b="1" dirty="0" smtClean="0"/>
              <a:t>1</a:t>
            </a:r>
            <a:r>
              <a:rPr lang="da-DK" sz="1600" b="1" dirty="0" smtClean="0"/>
              <a:t>  Adv. Verbal</a:t>
            </a:r>
            <a:r>
              <a:rPr lang="da-DK" sz="1200" b="1" dirty="0" smtClean="0"/>
              <a:t>2</a:t>
            </a:r>
            <a:r>
              <a:rPr lang="da-DK" sz="1600" b="1" dirty="0" smtClean="0"/>
              <a:t>  </a:t>
            </a:r>
            <a:r>
              <a:rPr lang="da-DK" sz="1600" dirty="0" smtClean="0"/>
              <a:t>at</a:t>
            </a:r>
            <a:r>
              <a:rPr lang="da-DK" dirty="0" smtClean="0"/>
              <a:t>,             </a:t>
            </a:r>
            <a:endParaRPr lang="da-DK" dirty="0"/>
          </a:p>
        </p:txBody>
      </p:sp>
      <p:sp>
        <p:nvSpPr>
          <p:cNvPr id="22" name="Ellipse 21"/>
          <p:cNvSpPr/>
          <p:nvPr/>
        </p:nvSpPr>
        <p:spPr>
          <a:xfrm>
            <a:off x="3563888" y="1844824"/>
            <a:ext cx="4104456" cy="33843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3" name="Rektangel 22"/>
          <p:cNvSpPr/>
          <p:nvPr/>
        </p:nvSpPr>
        <p:spPr>
          <a:xfrm rot="280906">
            <a:off x="4707978" y="1883777"/>
            <a:ext cx="2164375" cy="59378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tanken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Tekstboks 23"/>
          <p:cNvSpPr txBox="1"/>
          <p:nvPr/>
        </p:nvSpPr>
        <p:spPr>
          <a:xfrm>
            <a:off x="4759503" y="2226350"/>
            <a:ext cx="1713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/>
              <a:t>e</a:t>
            </a:r>
            <a:r>
              <a:rPr lang="da-DK" sz="1600" dirty="0" smtClean="0"/>
              <a:t>pistemisk ramme</a:t>
            </a:r>
            <a:endParaRPr lang="da-DK" sz="1600" dirty="0"/>
          </a:p>
        </p:txBody>
      </p:sp>
      <p:sp>
        <p:nvSpPr>
          <p:cNvPr id="14" name="Ellipse 13"/>
          <p:cNvSpPr/>
          <p:nvPr/>
        </p:nvSpPr>
        <p:spPr>
          <a:xfrm>
            <a:off x="5220072" y="2564904"/>
            <a:ext cx="1944216" cy="19442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6" name="Tekstboks 20"/>
          <p:cNvSpPr txBox="1">
            <a:spLocks noChangeArrowheads="1"/>
          </p:cNvSpPr>
          <p:nvPr/>
        </p:nvSpPr>
        <p:spPr bwMode="auto">
          <a:xfrm>
            <a:off x="5405811" y="3297818"/>
            <a:ext cx="8050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</a:t>
            </a:r>
            <a:r>
              <a:rPr lang="da-DK" altLang="da-DK" sz="1200" dirty="0" smtClean="0"/>
              <a:t>  er     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bliver </a:t>
            </a:r>
            <a:r>
              <a:rPr lang="da-DK" altLang="da-DK" sz="1200" dirty="0" smtClean="0"/>
              <a:t>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gør </a:t>
            </a:r>
            <a:r>
              <a:rPr lang="da-DK" altLang="da-DK" sz="1200" dirty="0" smtClean="0"/>
              <a:t>A B </a:t>
            </a:r>
            <a:endParaRPr lang="da-DK" altLang="da-DK" sz="1200" dirty="0"/>
          </a:p>
        </p:txBody>
      </p:sp>
      <p:sp>
        <p:nvSpPr>
          <p:cNvPr id="17" name="Tekstboks 21"/>
          <p:cNvSpPr txBox="1">
            <a:spLocks noChangeArrowheads="1"/>
          </p:cNvSpPr>
          <p:nvPr/>
        </p:nvSpPr>
        <p:spPr bwMode="auto">
          <a:xfrm>
            <a:off x="6180169" y="3297817"/>
            <a:ext cx="8805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har </a:t>
            </a:r>
            <a:r>
              <a:rPr lang="da-DK" altLang="da-DK" sz="1200" dirty="0" smtClean="0"/>
              <a:t>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</a:t>
            </a:r>
            <a:r>
              <a:rPr lang="da-DK" altLang="da-DK" sz="1200" dirty="0" smtClean="0"/>
              <a:t> får 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giver B A</a:t>
            </a:r>
          </a:p>
        </p:txBody>
      </p:sp>
      <p:sp>
        <p:nvSpPr>
          <p:cNvPr id="18" name="Rektangel 17"/>
          <p:cNvSpPr/>
          <p:nvPr/>
        </p:nvSpPr>
        <p:spPr>
          <a:xfrm rot="523524">
            <a:off x="5506130" y="2675004"/>
            <a:ext cx="1507207" cy="72942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verden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kstboks 14"/>
          <p:cNvSpPr txBox="1">
            <a:spLocks noChangeArrowheads="1"/>
          </p:cNvSpPr>
          <p:nvPr/>
        </p:nvSpPr>
        <p:spPr bwMode="auto">
          <a:xfrm>
            <a:off x="3869151" y="5381625"/>
            <a:ext cx="46546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 dirty="0" smtClean="0"/>
              <a:t>  adv.  Verbal</a:t>
            </a:r>
            <a:r>
              <a:rPr lang="da-DK" altLang="da-DK" sz="1050" dirty="0" smtClean="0"/>
              <a:t>2</a:t>
            </a:r>
            <a:r>
              <a:rPr lang="da-DK" altLang="da-DK" sz="1400" dirty="0" smtClean="0"/>
              <a:t>  </a:t>
            </a:r>
            <a:r>
              <a:rPr lang="da-DK" altLang="da-DK" sz="1400" dirty="0"/>
              <a:t>Præd.  Ind. Obj.  Obj.    Obj.præd.            Adv.    </a:t>
            </a:r>
          </a:p>
        </p:txBody>
      </p:sp>
      <p:sp>
        <p:nvSpPr>
          <p:cNvPr id="26" name="Kombinationstegning 25"/>
          <p:cNvSpPr/>
          <p:nvPr/>
        </p:nvSpPr>
        <p:spPr>
          <a:xfrm>
            <a:off x="3085383" y="3366655"/>
            <a:ext cx="2442154" cy="2103324"/>
          </a:xfrm>
          <a:custGeom>
            <a:avLst/>
            <a:gdLst>
              <a:gd name="connsiteX0" fmla="*/ 1375249 w 1375249"/>
              <a:gd name="connsiteY0" fmla="*/ 0 h 2106403"/>
              <a:gd name="connsiteX1" fmla="*/ 1250558 w 1375249"/>
              <a:gd name="connsiteY1" fmla="*/ 983672 h 2106403"/>
              <a:gd name="connsiteX2" fmla="*/ 862631 w 1375249"/>
              <a:gd name="connsiteY2" fmla="*/ 1620981 h 2106403"/>
              <a:gd name="connsiteX3" fmla="*/ 280740 w 1375249"/>
              <a:gd name="connsiteY3" fmla="*/ 1898072 h 2106403"/>
              <a:gd name="connsiteX4" fmla="*/ 31358 w 1375249"/>
              <a:gd name="connsiteY4" fmla="*/ 2092036 h 2106403"/>
              <a:gd name="connsiteX5" fmla="*/ 3649 w 1375249"/>
              <a:gd name="connsiteY5" fmla="*/ 2092036 h 2106403"/>
              <a:gd name="connsiteX6" fmla="*/ 3649 w 1375249"/>
              <a:gd name="connsiteY6" fmla="*/ 2092036 h 2106403"/>
              <a:gd name="connsiteX7" fmla="*/ 3649 w 1375249"/>
              <a:gd name="connsiteY7" fmla="*/ 2092036 h 2106403"/>
              <a:gd name="connsiteX8" fmla="*/ 3649 w 1375249"/>
              <a:gd name="connsiteY8" fmla="*/ 2092036 h 2106403"/>
              <a:gd name="connsiteX9" fmla="*/ 86776 w 1375249"/>
              <a:gd name="connsiteY9" fmla="*/ 2064327 h 2106403"/>
              <a:gd name="connsiteX0" fmla="*/ 1375249 w 1455906"/>
              <a:gd name="connsiteY0" fmla="*/ 0 h 2106403"/>
              <a:gd name="connsiteX1" fmla="*/ 1430667 w 1455906"/>
              <a:gd name="connsiteY1" fmla="*/ 1039090 h 2106403"/>
              <a:gd name="connsiteX2" fmla="*/ 862631 w 1455906"/>
              <a:gd name="connsiteY2" fmla="*/ 1620981 h 2106403"/>
              <a:gd name="connsiteX3" fmla="*/ 280740 w 1455906"/>
              <a:gd name="connsiteY3" fmla="*/ 1898072 h 2106403"/>
              <a:gd name="connsiteX4" fmla="*/ 31358 w 1455906"/>
              <a:gd name="connsiteY4" fmla="*/ 2092036 h 2106403"/>
              <a:gd name="connsiteX5" fmla="*/ 3649 w 1455906"/>
              <a:gd name="connsiteY5" fmla="*/ 2092036 h 2106403"/>
              <a:gd name="connsiteX6" fmla="*/ 3649 w 1455906"/>
              <a:gd name="connsiteY6" fmla="*/ 2092036 h 2106403"/>
              <a:gd name="connsiteX7" fmla="*/ 3649 w 1455906"/>
              <a:gd name="connsiteY7" fmla="*/ 2092036 h 2106403"/>
              <a:gd name="connsiteX8" fmla="*/ 3649 w 1455906"/>
              <a:gd name="connsiteY8" fmla="*/ 2092036 h 2106403"/>
              <a:gd name="connsiteX9" fmla="*/ 86776 w 1455906"/>
              <a:gd name="connsiteY9" fmla="*/ 2064327 h 2106403"/>
              <a:gd name="connsiteX0" fmla="*/ 1376026 w 1456683"/>
              <a:gd name="connsiteY0" fmla="*/ 0 h 2103324"/>
              <a:gd name="connsiteX1" fmla="*/ 1431444 w 1456683"/>
              <a:gd name="connsiteY1" fmla="*/ 1039090 h 2103324"/>
              <a:gd name="connsiteX2" fmla="*/ 863408 w 1456683"/>
              <a:gd name="connsiteY2" fmla="*/ 1620981 h 2103324"/>
              <a:gd name="connsiteX3" fmla="*/ 295372 w 1456683"/>
              <a:gd name="connsiteY3" fmla="*/ 1939635 h 2103324"/>
              <a:gd name="connsiteX4" fmla="*/ 32135 w 1456683"/>
              <a:gd name="connsiteY4" fmla="*/ 2092036 h 2103324"/>
              <a:gd name="connsiteX5" fmla="*/ 4426 w 1456683"/>
              <a:gd name="connsiteY5" fmla="*/ 2092036 h 2103324"/>
              <a:gd name="connsiteX6" fmla="*/ 4426 w 1456683"/>
              <a:gd name="connsiteY6" fmla="*/ 2092036 h 2103324"/>
              <a:gd name="connsiteX7" fmla="*/ 4426 w 1456683"/>
              <a:gd name="connsiteY7" fmla="*/ 2092036 h 2103324"/>
              <a:gd name="connsiteX8" fmla="*/ 4426 w 1456683"/>
              <a:gd name="connsiteY8" fmla="*/ 2092036 h 2103324"/>
              <a:gd name="connsiteX9" fmla="*/ 87553 w 1456683"/>
              <a:gd name="connsiteY9" fmla="*/ 2064327 h 2103324"/>
              <a:gd name="connsiteX0" fmla="*/ 1376026 w 1389453"/>
              <a:gd name="connsiteY0" fmla="*/ 0 h 2103324"/>
              <a:gd name="connsiteX1" fmla="*/ 1348316 w 1389453"/>
              <a:gd name="connsiteY1" fmla="*/ 1066800 h 2103324"/>
              <a:gd name="connsiteX2" fmla="*/ 863408 w 1389453"/>
              <a:gd name="connsiteY2" fmla="*/ 1620981 h 2103324"/>
              <a:gd name="connsiteX3" fmla="*/ 295372 w 1389453"/>
              <a:gd name="connsiteY3" fmla="*/ 1939635 h 2103324"/>
              <a:gd name="connsiteX4" fmla="*/ 32135 w 1389453"/>
              <a:gd name="connsiteY4" fmla="*/ 2092036 h 2103324"/>
              <a:gd name="connsiteX5" fmla="*/ 4426 w 1389453"/>
              <a:gd name="connsiteY5" fmla="*/ 2092036 h 2103324"/>
              <a:gd name="connsiteX6" fmla="*/ 4426 w 1389453"/>
              <a:gd name="connsiteY6" fmla="*/ 2092036 h 2103324"/>
              <a:gd name="connsiteX7" fmla="*/ 4426 w 1389453"/>
              <a:gd name="connsiteY7" fmla="*/ 2092036 h 2103324"/>
              <a:gd name="connsiteX8" fmla="*/ 4426 w 1389453"/>
              <a:gd name="connsiteY8" fmla="*/ 2092036 h 2103324"/>
              <a:gd name="connsiteX9" fmla="*/ 87553 w 1389453"/>
              <a:gd name="connsiteY9" fmla="*/ 2064327 h 2103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89453" h="2103324">
                <a:moveTo>
                  <a:pt x="1376026" y="0"/>
                </a:moveTo>
                <a:cubicBezTo>
                  <a:pt x="1356398" y="356754"/>
                  <a:pt x="1433752" y="796637"/>
                  <a:pt x="1348316" y="1066800"/>
                </a:cubicBezTo>
                <a:cubicBezTo>
                  <a:pt x="1262880" y="1336963"/>
                  <a:pt x="1038898" y="1475509"/>
                  <a:pt x="863408" y="1620981"/>
                </a:cubicBezTo>
                <a:cubicBezTo>
                  <a:pt x="687918" y="1766453"/>
                  <a:pt x="433917" y="1861126"/>
                  <a:pt x="295372" y="1939635"/>
                </a:cubicBezTo>
                <a:cubicBezTo>
                  <a:pt x="156827" y="2018144"/>
                  <a:pt x="80626" y="2066636"/>
                  <a:pt x="32135" y="2092036"/>
                </a:cubicBezTo>
                <a:cubicBezTo>
                  <a:pt x="-16356" y="2117436"/>
                  <a:pt x="4426" y="2092036"/>
                  <a:pt x="4426" y="2092036"/>
                </a:cubicBezTo>
                <a:lnTo>
                  <a:pt x="4426" y="2092036"/>
                </a:lnTo>
                <a:lnTo>
                  <a:pt x="4426" y="2092036"/>
                </a:lnTo>
                <a:lnTo>
                  <a:pt x="4426" y="2092036"/>
                </a:lnTo>
                <a:lnTo>
                  <a:pt x="87553" y="2064327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7" name="Kombinationstegning 26"/>
          <p:cNvSpPr/>
          <p:nvPr/>
        </p:nvSpPr>
        <p:spPr>
          <a:xfrm>
            <a:off x="3164884" y="3366655"/>
            <a:ext cx="3188877" cy="2105890"/>
          </a:xfrm>
          <a:custGeom>
            <a:avLst/>
            <a:gdLst>
              <a:gd name="connsiteX0" fmla="*/ 2147454 w 2251439"/>
              <a:gd name="connsiteY0" fmla="*/ 0 h 2105890"/>
              <a:gd name="connsiteX1" fmla="*/ 2147454 w 2251439"/>
              <a:gd name="connsiteY1" fmla="*/ 1205345 h 2105890"/>
              <a:gd name="connsiteX2" fmla="*/ 1066800 w 2251439"/>
              <a:gd name="connsiteY2" fmla="*/ 1717963 h 2105890"/>
              <a:gd name="connsiteX3" fmla="*/ 0 w 2251439"/>
              <a:gd name="connsiteY3" fmla="*/ 2105890 h 2105890"/>
              <a:gd name="connsiteX4" fmla="*/ 0 w 2251439"/>
              <a:gd name="connsiteY4" fmla="*/ 2105890 h 2105890"/>
              <a:gd name="connsiteX0" fmla="*/ 2147454 w 2169688"/>
              <a:gd name="connsiteY0" fmla="*/ 0 h 2105890"/>
              <a:gd name="connsiteX1" fmla="*/ 1856509 w 2169688"/>
              <a:gd name="connsiteY1" fmla="*/ 1205345 h 2105890"/>
              <a:gd name="connsiteX2" fmla="*/ 1066800 w 2169688"/>
              <a:gd name="connsiteY2" fmla="*/ 1717963 h 2105890"/>
              <a:gd name="connsiteX3" fmla="*/ 0 w 2169688"/>
              <a:gd name="connsiteY3" fmla="*/ 2105890 h 2105890"/>
              <a:gd name="connsiteX4" fmla="*/ 0 w 2169688"/>
              <a:gd name="connsiteY4" fmla="*/ 2105890 h 2105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9688" h="2105890">
                <a:moveTo>
                  <a:pt x="2147454" y="0"/>
                </a:moveTo>
                <a:cubicBezTo>
                  <a:pt x="2237508" y="459509"/>
                  <a:pt x="2036618" y="919018"/>
                  <a:pt x="1856509" y="1205345"/>
                </a:cubicBezTo>
                <a:cubicBezTo>
                  <a:pt x="1676400" y="1491672"/>
                  <a:pt x="1376218" y="1567872"/>
                  <a:pt x="1066800" y="1717963"/>
                </a:cubicBezTo>
                <a:cubicBezTo>
                  <a:pt x="757382" y="1868054"/>
                  <a:pt x="0" y="2105890"/>
                  <a:pt x="0" y="2105890"/>
                </a:cubicBezTo>
                <a:lnTo>
                  <a:pt x="0" y="2105890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8" name="Kombinationstegning 27"/>
          <p:cNvSpPr/>
          <p:nvPr/>
        </p:nvSpPr>
        <p:spPr>
          <a:xfrm>
            <a:off x="4283968" y="3311236"/>
            <a:ext cx="1479604" cy="2119746"/>
          </a:xfrm>
          <a:custGeom>
            <a:avLst/>
            <a:gdLst>
              <a:gd name="connsiteX0" fmla="*/ 914400 w 1129926"/>
              <a:gd name="connsiteY0" fmla="*/ 0 h 2119746"/>
              <a:gd name="connsiteX1" fmla="*/ 1066800 w 1129926"/>
              <a:gd name="connsiteY1" fmla="*/ 1108364 h 2119746"/>
              <a:gd name="connsiteX2" fmla="*/ 0 w 1129926"/>
              <a:gd name="connsiteY2" fmla="*/ 2119746 h 2119746"/>
              <a:gd name="connsiteX3" fmla="*/ 0 w 1129926"/>
              <a:gd name="connsiteY3" fmla="*/ 2119746 h 2119746"/>
              <a:gd name="connsiteX0" fmla="*/ 914400 w 974767"/>
              <a:gd name="connsiteY0" fmla="*/ 0 h 2119746"/>
              <a:gd name="connsiteX1" fmla="*/ 748145 w 974767"/>
              <a:gd name="connsiteY1" fmla="*/ 1274618 h 2119746"/>
              <a:gd name="connsiteX2" fmla="*/ 0 w 974767"/>
              <a:gd name="connsiteY2" fmla="*/ 2119746 h 2119746"/>
              <a:gd name="connsiteX3" fmla="*/ 0 w 974767"/>
              <a:gd name="connsiteY3" fmla="*/ 2119746 h 2119746"/>
              <a:gd name="connsiteX0" fmla="*/ 914400 w 983754"/>
              <a:gd name="connsiteY0" fmla="*/ 0 h 2119746"/>
              <a:gd name="connsiteX1" fmla="*/ 789709 w 983754"/>
              <a:gd name="connsiteY1" fmla="*/ 1343891 h 2119746"/>
              <a:gd name="connsiteX2" fmla="*/ 0 w 983754"/>
              <a:gd name="connsiteY2" fmla="*/ 2119746 h 2119746"/>
              <a:gd name="connsiteX3" fmla="*/ 0 w 983754"/>
              <a:gd name="connsiteY3" fmla="*/ 2119746 h 2119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3754" h="2119746">
                <a:moveTo>
                  <a:pt x="914400" y="0"/>
                </a:moveTo>
                <a:cubicBezTo>
                  <a:pt x="1066800" y="377536"/>
                  <a:pt x="942109" y="990600"/>
                  <a:pt x="789709" y="1343891"/>
                </a:cubicBezTo>
                <a:cubicBezTo>
                  <a:pt x="637309" y="1697182"/>
                  <a:pt x="131618" y="1990437"/>
                  <a:pt x="0" y="2119746"/>
                </a:cubicBezTo>
                <a:lnTo>
                  <a:pt x="0" y="2119746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9" name="Kombinationstegning 28"/>
          <p:cNvSpPr/>
          <p:nvPr/>
        </p:nvSpPr>
        <p:spPr>
          <a:xfrm>
            <a:off x="4283968" y="3338945"/>
            <a:ext cx="2248249" cy="2092037"/>
          </a:xfrm>
          <a:custGeom>
            <a:avLst/>
            <a:gdLst>
              <a:gd name="connsiteX0" fmla="*/ 1634836 w 1684162"/>
              <a:gd name="connsiteY0" fmla="*/ 0 h 2092037"/>
              <a:gd name="connsiteX1" fmla="*/ 1634836 w 1684162"/>
              <a:gd name="connsiteY1" fmla="*/ 595746 h 2092037"/>
              <a:gd name="connsiteX2" fmla="*/ 1122218 w 1684162"/>
              <a:gd name="connsiteY2" fmla="*/ 1579419 h 2092037"/>
              <a:gd name="connsiteX3" fmla="*/ 0 w 1684162"/>
              <a:gd name="connsiteY3" fmla="*/ 2092037 h 2092037"/>
              <a:gd name="connsiteX4" fmla="*/ 0 w 1684162"/>
              <a:gd name="connsiteY4" fmla="*/ 2092037 h 2092037"/>
              <a:gd name="connsiteX5" fmla="*/ 0 w 1684162"/>
              <a:gd name="connsiteY5" fmla="*/ 2092037 h 2092037"/>
              <a:gd name="connsiteX0" fmla="*/ 1634836 w 1692039"/>
              <a:gd name="connsiteY0" fmla="*/ 0 h 2092037"/>
              <a:gd name="connsiteX1" fmla="*/ 1634836 w 1692039"/>
              <a:gd name="connsiteY1" fmla="*/ 595746 h 2092037"/>
              <a:gd name="connsiteX2" fmla="*/ 1011381 w 1692039"/>
              <a:gd name="connsiteY2" fmla="*/ 1565564 h 2092037"/>
              <a:gd name="connsiteX3" fmla="*/ 0 w 1692039"/>
              <a:gd name="connsiteY3" fmla="*/ 2092037 h 2092037"/>
              <a:gd name="connsiteX4" fmla="*/ 0 w 1692039"/>
              <a:gd name="connsiteY4" fmla="*/ 2092037 h 2092037"/>
              <a:gd name="connsiteX5" fmla="*/ 0 w 1692039"/>
              <a:gd name="connsiteY5" fmla="*/ 2092037 h 2092037"/>
              <a:gd name="connsiteX0" fmla="*/ 1634836 w 1655417"/>
              <a:gd name="connsiteY0" fmla="*/ 0 h 2092037"/>
              <a:gd name="connsiteX1" fmla="*/ 1551708 w 1655417"/>
              <a:gd name="connsiteY1" fmla="*/ 734291 h 2092037"/>
              <a:gd name="connsiteX2" fmla="*/ 1011381 w 1655417"/>
              <a:gd name="connsiteY2" fmla="*/ 1565564 h 2092037"/>
              <a:gd name="connsiteX3" fmla="*/ 0 w 1655417"/>
              <a:gd name="connsiteY3" fmla="*/ 2092037 h 2092037"/>
              <a:gd name="connsiteX4" fmla="*/ 0 w 1655417"/>
              <a:gd name="connsiteY4" fmla="*/ 2092037 h 2092037"/>
              <a:gd name="connsiteX5" fmla="*/ 0 w 1655417"/>
              <a:gd name="connsiteY5" fmla="*/ 2092037 h 209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5417" h="2092037">
                <a:moveTo>
                  <a:pt x="1634836" y="0"/>
                </a:moveTo>
                <a:cubicBezTo>
                  <a:pt x="1677554" y="166255"/>
                  <a:pt x="1655617" y="473364"/>
                  <a:pt x="1551708" y="734291"/>
                </a:cubicBezTo>
                <a:cubicBezTo>
                  <a:pt x="1447799" y="995218"/>
                  <a:pt x="1269999" y="1339273"/>
                  <a:pt x="1011381" y="1565564"/>
                </a:cubicBezTo>
                <a:cubicBezTo>
                  <a:pt x="752763" y="1791855"/>
                  <a:pt x="168563" y="2004292"/>
                  <a:pt x="0" y="2092037"/>
                </a:cubicBezTo>
                <a:lnTo>
                  <a:pt x="0" y="2092037"/>
                </a:lnTo>
                <a:lnTo>
                  <a:pt x="0" y="2092037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1" name="Kombinationstegning 30"/>
          <p:cNvSpPr/>
          <p:nvPr/>
        </p:nvSpPr>
        <p:spPr>
          <a:xfrm>
            <a:off x="5220071" y="3255818"/>
            <a:ext cx="889783" cy="2214161"/>
          </a:xfrm>
          <a:custGeom>
            <a:avLst/>
            <a:gdLst>
              <a:gd name="connsiteX0" fmla="*/ 840780 w 1054275"/>
              <a:gd name="connsiteY0" fmla="*/ 0 h 2313812"/>
              <a:gd name="connsiteX1" fmla="*/ 1007034 w 1054275"/>
              <a:gd name="connsiteY1" fmla="*/ 734291 h 2313812"/>
              <a:gd name="connsiteX2" fmla="*/ 92634 w 1054275"/>
              <a:gd name="connsiteY2" fmla="*/ 2175164 h 2313812"/>
              <a:gd name="connsiteX3" fmla="*/ 78780 w 1054275"/>
              <a:gd name="connsiteY3" fmla="*/ 2175164 h 2313812"/>
              <a:gd name="connsiteX0" fmla="*/ 833215 w 965021"/>
              <a:gd name="connsiteY0" fmla="*/ 0 h 2286958"/>
              <a:gd name="connsiteX1" fmla="*/ 888633 w 965021"/>
              <a:gd name="connsiteY1" fmla="*/ 1122218 h 2286958"/>
              <a:gd name="connsiteX2" fmla="*/ 85069 w 965021"/>
              <a:gd name="connsiteY2" fmla="*/ 2175164 h 2286958"/>
              <a:gd name="connsiteX3" fmla="*/ 71215 w 965021"/>
              <a:gd name="connsiteY3" fmla="*/ 2175164 h 2286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5021" h="2286958">
                <a:moveTo>
                  <a:pt x="833215" y="0"/>
                </a:moveTo>
                <a:cubicBezTo>
                  <a:pt x="978687" y="185882"/>
                  <a:pt x="1013324" y="759691"/>
                  <a:pt x="888633" y="1122218"/>
                </a:cubicBezTo>
                <a:cubicBezTo>
                  <a:pt x="763942" y="1484745"/>
                  <a:pt x="221305" y="1999673"/>
                  <a:pt x="85069" y="2175164"/>
                </a:cubicBezTo>
                <a:cubicBezTo>
                  <a:pt x="-51167" y="2350655"/>
                  <a:pt x="787" y="2295237"/>
                  <a:pt x="71215" y="2175164"/>
                </a:cubicBez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2" name="Kombinationstegning 31"/>
          <p:cNvSpPr/>
          <p:nvPr/>
        </p:nvSpPr>
        <p:spPr>
          <a:xfrm>
            <a:off x="5902036" y="3789040"/>
            <a:ext cx="357697" cy="1628087"/>
          </a:xfrm>
          <a:custGeom>
            <a:avLst/>
            <a:gdLst>
              <a:gd name="connsiteX0" fmla="*/ 0 w 415637"/>
              <a:gd name="connsiteY0" fmla="*/ 0 h 1565563"/>
              <a:gd name="connsiteX1" fmla="*/ 415637 w 415637"/>
              <a:gd name="connsiteY1" fmla="*/ 1565563 h 1565563"/>
              <a:gd name="connsiteX2" fmla="*/ 415637 w 415637"/>
              <a:gd name="connsiteY2" fmla="*/ 1565563 h 156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5637" h="1565563">
                <a:moveTo>
                  <a:pt x="0" y="0"/>
                </a:moveTo>
                <a:lnTo>
                  <a:pt x="415637" y="1565563"/>
                </a:lnTo>
                <a:lnTo>
                  <a:pt x="415637" y="1565563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3" name="Kombinationstegning 32"/>
          <p:cNvSpPr/>
          <p:nvPr/>
        </p:nvSpPr>
        <p:spPr>
          <a:xfrm>
            <a:off x="6012000" y="3789040"/>
            <a:ext cx="873709" cy="1683505"/>
          </a:xfrm>
          <a:custGeom>
            <a:avLst/>
            <a:gdLst>
              <a:gd name="connsiteX0" fmla="*/ 0 w 858982"/>
              <a:gd name="connsiteY0" fmla="*/ 0 h 1524000"/>
              <a:gd name="connsiteX1" fmla="*/ 443346 w 858982"/>
              <a:gd name="connsiteY1" fmla="*/ 1066800 h 1524000"/>
              <a:gd name="connsiteX2" fmla="*/ 858982 w 858982"/>
              <a:gd name="connsiteY2" fmla="*/ 1524000 h 1524000"/>
              <a:gd name="connsiteX3" fmla="*/ 858982 w 858982"/>
              <a:gd name="connsiteY3" fmla="*/ 152400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8982" h="1524000">
                <a:moveTo>
                  <a:pt x="0" y="0"/>
                </a:moveTo>
                <a:cubicBezTo>
                  <a:pt x="150091" y="406400"/>
                  <a:pt x="300182" y="812800"/>
                  <a:pt x="443346" y="1066800"/>
                </a:cubicBezTo>
                <a:cubicBezTo>
                  <a:pt x="586510" y="1320800"/>
                  <a:pt x="858982" y="1524000"/>
                  <a:pt x="858982" y="1524000"/>
                </a:cubicBezTo>
                <a:lnTo>
                  <a:pt x="858982" y="1524000"/>
                </a:ln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4" name="Kombinationstegning 33"/>
          <p:cNvSpPr/>
          <p:nvPr/>
        </p:nvSpPr>
        <p:spPr>
          <a:xfrm>
            <a:off x="6259733" y="3352800"/>
            <a:ext cx="625976" cy="2064327"/>
          </a:xfrm>
          <a:custGeom>
            <a:avLst/>
            <a:gdLst>
              <a:gd name="connsiteX0" fmla="*/ 554182 w 688892"/>
              <a:gd name="connsiteY0" fmla="*/ 0 h 2078182"/>
              <a:gd name="connsiteX1" fmla="*/ 651163 w 688892"/>
              <a:gd name="connsiteY1" fmla="*/ 1205345 h 2078182"/>
              <a:gd name="connsiteX2" fmla="*/ 0 w 688892"/>
              <a:gd name="connsiteY2" fmla="*/ 2078182 h 2078182"/>
              <a:gd name="connsiteX3" fmla="*/ 0 w 688892"/>
              <a:gd name="connsiteY3" fmla="*/ 2078182 h 2078182"/>
              <a:gd name="connsiteX0" fmla="*/ 554182 w 587606"/>
              <a:gd name="connsiteY0" fmla="*/ 0 h 2078182"/>
              <a:gd name="connsiteX1" fmla="*/ 429358 w 587606"/>
              <a:gd name="connsiteY1" fmla="*/ 1302978 h 2078182"/>
              <a:gd name="connsiteX2" fmla="*/ 0 w 587606"/>
              <a:gd name="connsiteY2" fmla="*/ 2078182 h 2078182"/>
              <a:gd name="connsiteX3" fmla="*/ 0 w 587606"/>
              <a:gd name="connsiteY3" fmla="*/ 2078182 h 2078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606" h="2078182">
                <a:moveTo>
                  <a:pt x="554182" y="0"/>
                </a:moveTo>
                <a:cubicBezTo>
                  <a:pt x="648854" y="429490"/>
                  <a:pt x="521722" y="956614"/>
                  <a:pt x="429358" y="1302978"/>
                </a:cubicBezTo>
                <a:cubicBezTo>
                  <a:pt x="336994" y="1649342"/>
                  <a:pt x="71560" y="1948982"/>
                  <a:pt x="0" y="2078182"/>
                </a:cubicBezTo>
                <a:lnTo>
                  <a:pt x="0" y="2078182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5" name="Kombinationstegning 34"/>
          <p:cNvSpPr/>
          <p:nvPr/>
        </p:nvSpPr>
        <p:spPr>
          <a:xfrm>
            <a:off x="5874327" y="3713018"/>
            <a:ext cx="906145" cy="1717964"/>
          </a:xfrm>
          <a:custGeom>
            <a:avLst/>
            <a:gdLst>
              <a:gd name="connsiteX0" fmla="*/ 886691 w 906145"/>
              <a:gd name="connsiteY0" fmla="*/ 0 h 1717964"/>
              <a:gd name="connsiteX1" fmla="*/ 789709 w 906145"/>
              <a:gd name="connsiteY1" fmla="*/ 789709 h 1717964"/>
              <a:gd name="connsiteX2" fmla="*/ 0 w 906145"/>
              <a:gd name="connsiteY2" fmla="*/ 1717964 h 1717964"/>
              <a:gd name="connsiteX3" fmla="*/ 0 w 906145"/>
              <a:gd name="connsiteY3" fmla="*/ 1717964 h 171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6145" h="1717964">
                <a:moveTo>
                  <a:pt x="886691" y="0"/>
                </a:moveTo>
                <a:cubicBezTo>
                  <a:pt x="912091" y="251691"/>
                  <a:pt x="937491" y="503382"/>
                  <a:pt x="789709" y="789709"/>
                </a:cubicBezTo>
                <a:cubicBezTo>
                  <a:pt x="641927" y="1076036"/>
                  <a:pt x="0" y="1717964"/>
                  <a:pt x="0" y="1717964"/>
                </a:cubicBezTo>
                <a:lnTo>
                  <a:pt x="0" y="1717964"/>
                </a:lnTo>
              </a:path>
            </a:pathLst>
          </a:custGeom>
          <a:noFill/>
          <a:ln w="95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9" name="Kombinationstegning 38"/>
          <p:cNvSpPr/>
          <p:nvPr/>
        </p:nvSpPr>
        <p:spPr>
          <a:xfrm>
            <a:off x="6012000" y="3352800"/>
            <a:ext cx="1865948" cy="2022764"/>
          </a:xfrm>
          <a:custGeom>
            <a:avLst/>
            <a:gdLst>
              <a:gd name="connsiteX0" fmla="*/ 164595 w 1993395"/>
              <a:gd name="connsiteY0" fmla="*/ 0 h 2022764"/>
              <a:gd name="connsiteX1" fmla="*/ 220013 w 1993395"/>
              <a:gd name="connsiteY1" fmla="*/ 318655 h 2022764"/>
              <a:gd name="connsiteX2" fmla="*/ 109177 w 1993395"/>
              <a:gd name="connsiteY2" fmla="*/ 498764 h 2022764"/>
              <a:gd name="connsiteX3" fmla="*/ 1993395 w 1993395"/>
              <a:gd name="connsiteY3" fmla="*/ 2022764 h 2022764"/>
              <a:gd name="connsiteX4" fmla="*/ 1993395 w 1993395"/>
              <a:gd name="connsiteY4" fmla="*/ 2022764 h 2022764"/>
              <a:gd name="connsiteX0" fmla="*/ 61854 w 1890654"/>
              <a:gd name="connsiteY0" fmla="*/ 0 h 2022764"/>
              <a:gd name="connsiteX1" fmla="*/ 117272 w 1890654"/>
              <a:gd name="connsiteY1" fmla="*/ 318655 h 2022764"/>
              <a:gd name="connsiteX2" fmla="*/ 132778 w 1890654"/>
              <a:gd name="connsiteY2" fmla="*/ 692728 h 2022764"/>
              <a:gd name="connsiteX3" fmla="*/ 1890654 w 1890654"/>
              <a:gd name="connsiteY3" fmla="*/ 2022764 h 2022764"/>
              <a:gd name="connsiteX4" fmla="*/ 1890654 w 1890654"/>
              <a:gd name="connsiteY4" fmla="*/ 2022764 h 202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0654" h="2022764">
                <a:moveTo>
                  <a:pt x="61854" y="0"/>
                </a:moveTo>
                <a:cubicBezTo>
                  <a:pt x="94181" y="117764"/>
                  <a:pt x="105451" y="203200"/>
                  <a:pt x="117272" y="318655"/>
                </a:cubicBezTo>
                <a:cubicBezTo>
                  <a:pt x="129093" y="434110"/>
                  <a:pt x="-162786" y="408710"/>
                  <a:pt x="132778" y="692728"/>
                </a:cubicBezTo>
                <a:cubicBezTo>
                  <a:pt x="428342" y="976746"/>
                  <a:pt x="1597675" y="1801091"/>
                  <a:pt x="1890654" y="2022764"/>
                </a:cubicBezTo>
                <a:lnTo>
                  <a:pt x="1890654" y="2022764"/>
                </a:lnTo>
              </a:path>
            </a:pathLst>
          </a:cu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2843689" y="5385953"/>
            <a:ext cx="1224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Subj.   Verbal</a:t>
            </a:r>
            <a:r>
              <a:rPr lang="da-DK" sz="1050" dirty="0" smtClean="0"/>
              <a:t>1</a:t>
            </a:r>
            <a:endParaRPr lang="da-DK" sz="1050" dirty="0"/>
          </a:p>
        </p:txBody>
      </p:sp>
      <p:sp>
        <p:nvSpPr>
          <p:cNvPr id="25" name="Rektangel 24"/>
          <p:cNvSpPr/>
          <p:nvPr/>
        </p:nvSpPr>
        <p:spPr>
          <a:xfrm>
            <a:off x="3279142" y="5435311"/>
            <a:ext cx="1744627" cy="25842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8" name="Kantet venstreparentes 37"/>
          <p:cNvSpPr/>
          <p:nvPr/>
        </p:nvSpPr>
        <p:spPr>
          <a:xfrm flipH="1">
            <a:off x="7943612" y="5385954"/>
            <a:ext cx="288306" cy="30777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1" name="Kantet venstreparentes 40"/>
          <p:cNvSpPr/>
          <p:nvPr/>
        </p:nvSpPr>
        <p:spPr>
          <a:xfrm>
            <a:off x="2876578" y="5372100"/>
            <a:ext cx="288306" cy="30777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657387" y="5710654"/>
            <a:ext cx="18654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i="1" dirty="0"/>
              <a:t>k</a:t>
            </a:r>
            <a:r>
              <a:rPr lang="da-DK" sz="1600" i="1" dirty="0" smtClean="0"/>
              <a:t>an</a:t>
            </a:r>
          </a:p>
          <a:p>
            <a:r>
              <a:rPr lang="da-DK" sz="1600" i="1" dirty="0"/>
              <a:t>k</a:t>
            </a:r>
            <a:r>
              <a:rPr lang="da-DK" sz="1600" i="1" dirty="0" smtClean="0"/>
              <a:t>unne</a:t>
            </a:r>
          </a:p>
          <a:p>
            <a:r>
              <a:rPr lang="da-DK" sz="1600" i="1" dirty="0"/>
              <a:t>h</a:t>
            </a:r>
            <a:r>
              <a:rPr lang="da-DK" sz="1600" i="1" dirty="0" smtClean="0"/>
              <a:t>ar	    kunnet</a:t>
            </a:r>
            <a:endParaRPr lang="da-DK" sz="1600" i="1" dirty="0"/>
          </a:p>
        </p:txBody>
      </p:sp>
      <p:sp>
        <p:nvSpPr>
          <p:cNvPr id="8" name="Tekstboks 7"/>
          <p:cNvSpPr txBox="1"/>
          <p:nvPr/>
        </p:nvSpPr>
        <p:spPr>
          <a:xfrm>
            <a:off x="4151455" y="5988560"/>
            <a:ext cx="1143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b="1" dirty="0">
                <a:solidFill>
                  <a:srgbClr val="FF0000"/>
                </a:solidFill>
              </a:rPr>
              <a:t> </a:t>
            </a:r>
            <a:r>
              <a:rPr lang="da-DK" sz="1600" b="1" dirty="0" smtClean="0">
                <a:solidFill>
                  <a:srgbClr val="FF0000"/>
                </a:solidFill>
              </a:rPr>
              <a:t>  0-infinitiv</a:t>
            </a:r>
            <a:endParaRPr lang="da-DK" sz="1600" b="1" dirty="0">
              <a:solidFill>
                <a:srgbClr val="FF0000"/>
              </a:solidFill>
            </a:endParaRPr>
          </a:p>
        </p:txBody>
      </p:sp>
      <p:sp>
        <p:nvSpPr>
          <p:cNvPr id="40" name="Tekstboks 39"/>
          <p:cNvSpPr txBox="1"/>
          <p:nvPr/>
        </p:nvSpPr>
        <p:spPr>
          <a:xfrm>
            <a:off x="4229767" y="2939169"/>
            <a:ext cx="5537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 smtClean="0">
                <a:solidFill>
                  <a:srgbClr val="FF0000"/>
                </a:solidFill>
              </a:rPr>
              <a:t>kan</a:t>
            </a:r>
          </a:p>
          <a:p>
            <a:r>
              <a:rPr lang="da-DK" b="1" dirty="0" smtClean="0">
                <a:solidFill>
                  <a:srgbClr val="FF0000"/>
                </a:solidFill>
              </a:rPr>
              <a:t>vil</a:t>
            </a:r>
          </a:p>
          <a:p>
            <a:r>
              <a:rPr lang="da-DK" b="1" dirty="0">
                <a:solidFill>
                  <a:srgbClr val="FF0000"/>
                </a:solidFill>
              </a:rPr>
              <a:t>s</a:t>
            </a:r>
            <a:r>
              <a:rPr lang="da-DK" b="1" dirty="0" smtClean="0">
                <a:solidFill>
                  <a:srgbClr val="FF0000"/>
                </a:solidFill>
              </a:rPr>
              <a:t>kal</a:t>
            </a:r>
          </a:p>
          <a:p>
            <a:r>
              <a:rPr lang="da-DK" b="1" dirty="0" smtClean="0">
                <a:solidFill>
                  <a:srgbClr val="FF0000"/>
                </a:solidFill>
              </a:rPr>
              <a:t>må</a:t>
            </a:r>
            <a:endParaRPr lang="da-DK" b="1" dirty="0">
              <a:solidFill>
                <a:srgbClr val="FF0000"/>
              </a:solidFill>
            </a:endParaRPr>
          </a:p>
        </p:txBody>
      </p:sp>
      <p:sp>
        <p:nvSpPr>
          <p:cNvPr id="43" name="Kombinationstegning 42"/>
          <p:cNvSpPr/>
          <p:nvPr/>
        </p:nvSpPr>
        <p:spPr>
          <a:xfrm>
            <a:off x="1635717" y="4139499"/>
            <a:ext cx="2770028" cy="1240280"/>
          </a:xfrm>
          <a:custGeom>
            <a:avLst/>
            <a:gdLst>
              <a:gd name="connsiteX0" fmla="*/ 2770028 w 2770028"/>
              <a:gd name="connsiteY0" fmla="*/ 0 h 1043305"/>
              <a:gd name="connsiteX1" fmla="*/ 1772501 w 2770028"/>
              <a:gd name="connsiteY1" fmla="*/ 443345 h 1043305"/>
              <a:gd name="connsiteX2" fmla="*/ 317774 w 2770028"/>
              <a:gd name="connsiteY2" fmla="*/ 318654 h 1043305"/>
              <a:gd name="connsiteX3" fmla="*/ 26828 w 2770028"/>
              <a:gd name="connsiteY3" fmla="*/ 983672 h 1043305"/>
              <a:gd name="connsiteX4" fmla="*/ 12974 w 2770028"/>
              <a:gd name="connsiteY4" fmla="*/ 1011382 h 1043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0028" h="1043305">
                <a:moveTo>
                  <a:pt x="2770028" y="0"/>
                </a:moveTo>
                <a:cubicBezTo>
                  <a:pt x="2475619" y="195118"/>
                  <a:pt x="2181210" y="390236"/>
                  <a:pt x="1772501" y="443345"/>
                </a:cubicBezTo>
                <a:cubicBezTo>
                  <a:pt x="1363792" y="496454"/>
                  <a:pt x="608719" y="228600"/>
                  <a:pt x="317774" y="318654"/>
                </a:cubicBezTo>
                <a:cubicBezTo>
                  <a:pt x="26829" y="408708"/>
                  <a:pt x="77628" y="868217"/>
                  <a:pt x="26828" y="983672"/>
                </a:cubicBezTo>
                <a:cubicBezTo>
                  <a:pt x="-23972" y="1099127"/>
                  <a:pt x="12974" y="1011382"/>
                  <a:pt x="12974" y="1011382"/>
                </a:cubicBezTo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6" name="Afrundet rektangel 35"/>
          <p:cNvSpPr/>
          <p:nvPr/>
        </p:nvSpPr>
        <p:spPr>
          <a:xfrm>
            <a:off x="2555776" y="5229200"/>
            <a:ext cx="1798782" cy="576063"/>
          </a:xfrm>
          <a:prstGeom prst="round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926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kstboks 35"/>
          <p:cNvSpPr txBox="1"/>
          <p:nvPr/>
        </p:nvSpPr>
        <p:spPr>
          <a:xfrm>
            <a:off x="111982" y="534132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 </a:t>
            </a:r>
            <a:r>
              <a:rPr lang="da-DK" sz="1600" b="1" dirty="0" smtClean="0"/>
              <a:t>Subj.  Verbal</a:t>
            </a:r>
            <a:r>
              <a:rPr lang="da-DK" sz="1200" b="1" dirty="0" smtClean="0"/>
              <a:t>1</a:t>
            </a:r>
            <a:r>
              <a:rPr lang="da-DK" sz="1600" b="1" dirty="0" smtClean="0"/>
              <a:t>  Adv. Verbal</a:t>
            </a:r>
            <a:r>
              <a:rPr lang="da-DK" sz="1200" b="1" dirty="0" smtClean="0"/>
              <a:t>2</a:t>
            </a:r>
            <a:r>
              <a:rPr lang="da-DK" sz="1600" b="1" dirty="0" smtClean="0"/>
              <a:t>  at</a:t>
            </a:r>
            <a:r>
              <a:rPr lang="da-DK" dirty="0" smtClean="0"/>
              <a:t>,             </a:t>
            </a:r>
            <a:endParaRPr lang="da-DK" dirty="0"/>
          </a:p>
        </p:txBody>
      </p:sp>
      <p:sp>
        <p:nvSpPr>
          <p:cNvPr id="40" name="Rektangel 39"/>
          <p:cNvSpPr/>
          <p:nvPr/>
        </p:nvSpPr>
        <p:spPr>
          <a:xfrm>
            <a:off x="756000" y="5334001"/>
            <a:ext cx="1799776" cy="390506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2" name="Ellipse 21"/>
          <p:cNvSpPr/>
          <p:nvPr/>
        </p:nvSpPr>
        <p:spPr>
          <a:xfrm>
            <a:off x="3563888" y="1844824"/>
            <a:ext cx="4104456" cy="33843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3" name="Rektangel 22"/>
          <p:cNvSpPr/>
          <p:nvPr/>
        </p:nvSpPr>
        <p:spPr>
          <a:xfrm rot="280906">
            <a:off x="4707978" y="1883777"/>
            <a:ext cx="2164375" cy="59378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tanken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Tekstboks 23"/>
          <p:cNvSpPr txBox="1"/>
          <p:nvPr/>
        </p:nvSpPr>
        <p:spPr>
          <a:xfrm>
            <a:off x="4759503" y="2226350"/>
            <a:ext cx="1713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/>
              <a:t>e</a:t>
            </a:r>
            <a:r>
              <a:rPr lang="da-DK" sz="1600" dirty="0" smtClean="0"/>
              <a:t>pistemisk ramme</a:t>
            </a:r>
            <a:endParaRPr lang="da-DK" sz="1600" dirty="0"/>
          </a:p>
        </p:txBody>
      </p:sp>
      <p:sp>
        <p:nvSpPr>
          <p:cNvPr id="14" name="Ellipse 13"/>
          <p:cNvSpPr/>
          <p:nvPr/>
        </p:nvSpPr>
        <p:spPr>
          <a:xfrm>
            <a:off x="5220072" y="2564904"/>
            <a:ext cx="1944216" cy="19442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6" name="Tekstboks 20"/>
          <p:cNvSpPr txBox="1">
            <a:spLocks noChangeArrowheads="1"/>
          </p:cNvSpPr>
          <p:nvPr/>
        </p:nvSpPr>
        <p:spPr bwMode="auto">
          <a:xfrm>
            <a:off x="5405811" y="3297818"/>
            <a:ext cx="8050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</a:t>
            </a:r>
            <a:r>
              <a:rPr lang="da-DK" altLang="da-DK" sz="1200" dirty="0" smtClean="0"/>
              <a:t>  er     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A bliver </a:t>
            </a:r>
            <a:r>
              <a:rPr lang="da-DK" altLang="da-DK" sz="1200" dirty="0" smtClean="0"/>
              <a:t> B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gør </a:t>
            </a:r>
            <a:r>
              <a:rPr lang="da-DK" altLang="da-DK" sz="1200" dirty="0" smtClean="0"/>
              <a:t>A B </a:t>
            </a:r>
            <a:endParaRPr lang="da-DK" altLang="da-DK" sz="1200" dirty="0"/>
          </a:p>
        </p:txBody>
      </p:sp>
      <p:sp>
        <p:nvSpPr>
          <p:cNvPr id="17" name="Tekstboks 21"/>
          <p:cNvSpPr txBox="1">
            <a:spLocks noChangeArrowheads="1"/>
          </p:cNvSpPr>
          <p:nvPr/>
        </p:nvSpPr>
        <p:spPr bwMode="auto">
          <a:xfrm>
            <a:off x="6180169" y="3297817"/>
            <a:ext cx="8805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har </a:t>
            </a:r>
            <a:r>
              <a:rPr lang="da-DK" altLang="da-DK" sz="1200" dirty="0" smtClean="0"/>
              <a:t>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B </a:t>
            </a:r>
            <a:r>
              <a:rPr lang="da-DK" altLang="da-DK" sz="1200" dirty="0" smtClean="0"/>
              <a:t> får       A</a:t>
            </a:r>
            <a:endParaRPr lang="da-DK" altLang="da-DK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/>
              <a:t>C giver B A</a:t>
            </a:r>
          </a:p>
        </p:txBody>
      </p:sp>
      <p:sp>
        <p:nvSpPr>
          <p:cNvPr id="18" name="Rektangel 17"/>
          <p:cNvSpPr/>
          <p:nvPr/>
        </p:nvSpPr>
        <p:spPr>
          <a:xfrm rot="523524">
            <a:off x="5506130" y="2675004"/>
            <a:ext cx="1507207" cy="72942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pPr algn="ctr"/>
            <a:r>
              <a:rPr lang="da-DK" sz="5400" b="1" cap="none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verden</a:t>
            </a:r>
            <a:endParaRPr lang="da-DK" sz="5400" b="1" cap="none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kstboks 14"/>
          <p:cNvSpPr txBox="1">
            <a:spLocks noChangeArrowheads="1"/>
          </p:cNvSpPr>
          <p:nvPr/>
        </p:nvSpPr>
        <p:spPr bwMode="auto">
          <a:xfrm>
            <a:off x="3869151" y="5381625"/>
            <a:ext cx="46546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 dirty="0" smtClean="0"/>
              <a:t>  adv.  Verbal</a:t>
            </a:r>
            <a:r>
              <a:rPr lang="da-DK" altLang="da-DK" sz="1050" dirty="0" smtClean="0"/>
              <a:t>2</a:t>
            </a:r>
            <a:r>
              <a:rPr lang="da-DK" altLang="da-DK" sz="1400" dirty="0" smtClean="0"/>
              <a:t>  </a:t>
            </a:r>
            <a:r>
              <a:rPr lang="da-DK" altLang="da-DK" sz="1400" dirty="0"/>
              <a:t>Præd.  Ind. Obj.  Obj.    Obj.præd.            Adv.    </a:t>
            </a:r>
          </a:p>
        </p:txBody>
      </p:sp>
      <p:sp>
        <p:nvSpPr>
          <p:cNvPr id="26" name="Kombinationstegning 25"/>
          <p:cNvSpPr/>
          <p:nvPr/>
        </p:nvSpPr>
        <p:spPr>
          <a:xfrm>
            <a:off x="3085383" y="3366655"/>
            <a:ext cx="2442154" cy="2103324"/>
          </a:xfrm>
          <a:custGeom>
            <a:avLst/>
            <a:gdLst>
              <a:gd name="connsiteX0" fmla="*/ 1375249 w 1375249"/>
              <a:gd name="connsiteY0" fmla="*/ 0 h 2106403"/>
              <a:gd name="connsiteX1" fmla="*/ 1250558 w 1375249"/>
              <a:gd name="connsiteY1" fmla="*/ 983672 h 2106403"/>
              <a:gd name="connsiteX2" fmla="*/ 862631 w 1375249"/>
              <a:gd name="connsiteY2" fmla="*/ 1620981 h 2106403"/>
              <a:gd name="connsiteX3" fmla="*/ 280740 w 1375249"/>
              <a:gd name="connsiteY3" fmla="*/ 1898072 h 2106403"/>
              <a:gd name="connsiteX4" fmla="*/ 31358 w 1375249"/>
              <a:gd name="connsiteY4" fmla="*/ 2092036 h 2106403"/>
              <a:gd name="connsiteX5" fmla="*/ 3649 w 1375249"/>
              <a:gd name="connsiteY5" fmla="*/ 2092036 h 2106403"/>
              <a:gd name="connsiteX6" fmla="*/ 3649 w 1375249"/>
              <a:gd name="connsiteY6" fmla="*/ 2092036 h 2106403"/>
              <a:gd name="connsiteX7" fmla="*/ 3649 w 1375249"/>
              <a:gd name="connsiteY7" fmla="*/ 2092036 h 2106403"/>
              <a:gd name="connsiteX8" fmla="*/ 3649 w 1375249"/>
              <a:gd name="connsiteY8" fmla="*/ 2092036 h 2106403"/>
              <a:gd name="connsiteX9" fmla="*/ 86776 w 1375249"/>
              <a:gd name="connsiteY9" fmla="*/ 2064327 h 2106403"/>
              <a:gd name="connsiteX0" fmla="*/ 1375249 w 1455906"/>
              <a:gd name="connsiteY0" fmla="*/ 0 h 2106403"/>
              <a:gd name="connsiteX1" fmla="*/ 1430667 w 1455906"/>
              <a:gd name="connsiteY1" fmla="*/ 1039090 h 2106403"/>
              <a:gd name="connsiteX2" fmla="*/ 862631 w 1455906"/>
              <a:gd name="connsiteY2" fmla="*/ 1620981 h 2106403"/>
              <a:gd name="connsiteX3" fmla="*/ 280740 w 1455906"/>
              <a:gd name="connsiteY3" fmla="*/ 1898072 h 2106403"/>
              <a:gd name="connsiteX4" fmla="*/ 31358 w 1455906"/>
              <a:gd name="connsiteY4" fmla="*/ 2092036 h 2106403"/>
              <a:gd name="connsiteX5" fmla="*/ 3649 w 1455906"/>
              <a:gd name="connsiteY5" fmla="*/ 2092036 h 2106403"/>
              <a:gd name="connsiteX6" fmla="*/ 3649 w 1455906"/>
              <a:gd name="connsiteY6" fmla="*/ 2092036 h 2106403"/>
              <a:gd name="connsiteX7" fmla="*/ 3649 w 1455906"/>
              <a:gd name="connsiteY7" fmla="*/ 2092036 h 2106403"/>
              <a:gd name="connsiteX8" fmla="*/ 3649 w 1455906"/>
              <a:gd name="connsiteY8" fmla="*/ 2092036 h 2106403"/>
              <a:gd name="connsiteX9" fmla="*/ 86776 w 1455906"/>
              <a:gd name="connsiteY9" fmla="*/ 2064327 h 2106403"/>
              <a:gd name="connsiteX0" fmla="*/ 1376026 w 1456683"/>
              <a:gd name="connsiteY0" fmla="*/ 0 h 2103324"/>
              <a:gd name="connsiteX1" fmla="*/ 1431444 w 1456683"/>
              <a:gd name="connsiteY1" fmla="*/ 1039090 h 2103324"/>
              <a:gd name="connsiteX2" fmla="*/ 863408 w 1456683"/>
              <a:gd name="connsiteY2" fmla="*/ 1620981 h 2103324"/>
              <a:gd name="connsiteX3" fmla="*/ 295372 w 1456683"/>
              <a:gd name="connsiteY3" fmla="*/ 1939635 h 2103324"/>
              <a:gd name="connsiteX4" fmla="*/ 32135 w 1456683"/>
              <a:gd name="connsiteY4" fmla="*/ 2092036 h 2103324"/>
              <a:gd name="connsiteX5" fmla="*/ 4426 w 1456683"/>
              <a:gd name="connsiteY5" fmla="*/ 2092036 h 2103324"/>
              <a:gd name="connsiteX6" fmla="*/ 4426 w 1456683"/>
              <a:gd name="connsiteY6" fmla="*/ 2092036 h 2103324"/>
              <a:gd name="connsiteX7" fmla="*/ 4426 w 1456683"/>
              <a:gd name="connsiteY7" fmla="*/ 2092036 h 2103324"/>
              <a:gd name="connsiteX8" fmla="*/ 4426 w 1456683"/>
              <a:gd name="connsiteY8" fmla="*/ 2092036 h 2103324"/>
              <a:gd name="connsiteX9" fmla="*/ 87553 w 1456683"/>
              <a:gd name="connsiteY9" fmla="*/ 2064327 h 2103324"/>
              <a:gd name="connsiteX0" fmla="*/ 1376026 w 1389453"/>
              <a:gd name="connsiteY0" fmla="*/ 0 h 2103324"/>
              <a:gd name="connsiteX1" fmla="*/ 1348316 w 1389453"/>
              <a:gd name="connsiteY1" fmla="*/ 1066800 h 2103324"/>
              <a:gd name="connsiteX2" fmla="*/ 863408 w 1389453"/>
              <a:gd name="connsiteY2" fmla="*/ 1620981 h 2103324"/>
              <a:gd name="connsiteX3" fmla="*/ 295372 w 1389453"/>
              <a:gd name="connsiteY3" fmla="*/ 1939635 h 2103324"/>
              <a:gd name="connsiteX4" fmla="*/ 32135 w 1389453"/>
              <a:gd name="connsiteY4" fmla="*/ 2092036 h 2103324"/>
              <a:gd name="connsiteX5" fmla="*/ 4426 w 1389453"/>
              <a:gd name="connsiteY5" fmla="*/ 2092036 h 2103324"/>
              <a:gd name="connsiteX6" fmla="*/ 4426 w 1389453"/>
              <a:gd name="connsiteY6" fmla="*/ 2092036 h 2103324"/>
              <a:gd name="connsiteX7" fmla="*/ 4426 w 1389453"/>
              <a:gd name="connsiteY7" fmla="*/ 2092036 h 2103324"/>
              <a:gd name="connsiteX8" fmla="*/ 4426 w 1389453"/>
              <a:gd name="connsiteY8" fmla="*/ 2092036 h 2103324"/>
              <a:gd name="connsiteX9" fmla="*/ 87553 w 1389453"/>
              <a:gd name="connsiteY9" fmla="*/ 2064327 h 2103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89453" h="2103324">
                <a:moveTo>
                  <a:pt x="1376026" y="0"/>
                </a:moveTo>
                <a:cubicBezTo>
                  <a:pt x="1356398" y="356754"/>
                  <a:pt x="1433752" y="796637"/>
                  <a:pt x="1348316" y="1066800"/>
                </a:cubicBezTo>
                <a:cubicBezTo>
                  <a:pt x="1262880" y="1336963"/>
                  <a:pt x="1038898" y="1475509"/>
                  <a:pt x="863408" y="1620981"/>
                </a:cubicBezTo>
                <a:cubicBezTo>
                  <a:pt x="687918" y="1766453"/>
                  <a:pt x="433917" y="1861126"/>
                  <a:pt x="295372" y="1939635"/>
                </a:cubicBezTo>
                <a:cubicBezTo>
                  <a:pt x="156827" y="2018144"/>
                  <a:pt x="80626" y="2066636"/>
                  <a:pt x="32135" y="2092036"/>
                </a:cubicBezTo>
                <a:cubicBezTo>
                  <a:pt x="-16356" y="2117436"/>
                  <a:pt x="4426" y="2092036"/>
                  <a:pt x="4426" y="2092036"/>
                </a:cubicBezTo>
                <a:lnTo>
                  <a:pt x="4426" y="2092036"/>
                </a:lnTo>
                <a:lnTo>
                  <a:pt x="4426" y="2092036"/>
                </a:lnTo>
                <a:lnTo>
                  <a:pt x="4426" y="2092036"/>
                </a:lnTo>
                <a:lnTo>
                  <a:pt x="87553" y="2064327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7" name="Kombinationstegning 26"/>
          <p:cNvSpPr/>
          <p:nvPr/>
        </p:nvSpPr>
        <p:spPr>
          <a:xfrm>
            <a:off x="3164884" y="3366655"/>
            <a:ext cx="3188877" cy="2105890"/>
          </a:xfrm>
          <a:custGeom>
            <a:avLst/>
            <a:gdLst>
              <a:gd name="connsiteX0" fmla="*/ 2147454 w 2251439"/>
              <a:gd name="connsiteY0" fmla="*/ 0 h 2105890"/>
              <a:gd name="connsiteX1" fmla="*/ 2147454 w 2251439"/>
              <a:gd name="connsiteY1" fmla="*/ 1205345 h 2105890"/>
              <a:gd name="connsiteX2" fmla="*/ 1066800 w 2251439"/>
              <a:gd name="connsiteY2" fmla="*/ 1717963 h 2105890"/>
              <a:gd name="connsiteX3" fmla="*/ 0 w 2251439"/>
              <a:gd name="connsiteY3" fmla="*/ 2105890 h 2105890"/>
              <a:gd name="connsiteX4" fmla="*/ 0 w 2251439"/>
              <a:gd name="connsiteY4" fmla="*/ 2105890 h 2105890"/>
              <a:gd name="connsiteX0" fmla="*/ 2147454 w 2169688"/>
              <a:gd name="connsiteY0" fmla="*/ 0 h 2105890"/>
              <a:gd name="connsiteX1" fmla="*/ 1856509 w 2169688"/>
              <a:gd name="connsiteY1" fmla="*/ 1205345 h 2105890"/>
              <a:gd name="connsiteX2" fmla="*/ 1066800 w 2169688"/>
              <a:gd name="connsiteY2" fmla="*/ 1717963 h 2105890"/>
              <a:gd name="connsiteX3" fmla="*/ 0 w 2169688"/>
              <a:gd name="connsiteY3" fmla="*/ 2105890 h 2105890"/>
              <a:gd name="connsiteX4" fmla="*/ 0 w 2169688"/>
              <a:gd name="connsiteY4" fmla="*/ 2105890 h 2105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9688" h="2105890">
                <a:moveTo>
                  <a:pt x="2147454" y="0"/>
                </a:moveTo>
                <a:cubicBezTo>
                  <a:pt x="2237508" y="459509"/>
                  <a:pt x="2036618" y="919018"/>
                  <a:pt x="1856509" y="1205345"/>
                </a:cubicBezTo>
                <a:cubicBezTo>
                  <a:pt x="1676400" y="1491672"/>
                  <a:pt x="1376218" y="1567872"/>
                  <a:pt x="1066800" y="1717963"/>
                </a:cubicBezTo>
                <a:cubicBezTo>
                  <a:pt x="757382" y="1868054"/>
                  <a:pt x="0" y="2105890"/>
                  <a:pt x="0" y="2105890"/>
                </a:cubicBezTo>
                <a:lnTo>
                  <a:pt x="0" y="2105890"/>
                </a:ln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8" name="Kombinationstegning 27"/>
          <p:cNvSpPr/>
          <p:nvPr/>
        </p:nvSpPr>
        <p:spPr>
          <a:xfrm>
            <a:off x="4283968" y="3311236"/>
            <a:ext cx="1479604" cy="2119746"/>
          </a:xfrm>
          <a:custGeom>
            <a:avLst/>
            <a:gdLst>
              <a:gd name="connsiteX0" fmla="*/ 914400 w 1129926"/>
              <a:gd name="connsiteY0" fmla="*/ 0 h 2119746"/>
              <a:gd name="connsiteX1" fmla="*/ 1066800 w 1129926"/>
              <a:gd name="connsiteY1" fmla="*/ 1108364 h 2119746"/>
              <a:gd name="connsiteX2" fmla="*/ 0 w 1129926"/>
              <a:gd name="connsiteY2" fmla="*/ 2119746 h 2119746"/>
              <a:gd name="connsiteX3" fmla="*/ 0 w 1129926"/>
              <a:gd name="connsiteY3" fmla="*/ 2119746 h 2119746"/>
              <a:gd name="connsiteX0" fmla="*/ 914400 w 974767"/>
              <a:gd name="connsiteY0" fmla="*/ 0 h 2119746"/>
              <a:gd name="connsiteX1" fmla="*/ 748145 w 974767"/>
              <a:gd name="connsiteY1" fmla="*/ 1274618 h 2119746"/>
              <a:gd name="connsiteX2" fmla="*/ 0 w 974767"/>
              <a:gd name="connsiteY2" fmla="*/ 2119746 h 2119746"/>
              <a:gd name="connsiteX3" fmla="*/ 0 w 974767"/>
              <a:gd name="connsiteY3" fmla="*/ 2119746 h 2119746"/>
              <a:gd name="connsiteX0" fmla="*/ 914400 w 983754"/>
              <a:gd name="connsiteY0" fmla="*/ 0 h 2119746"/>
              <a:gd name="connsiteX1" fmla="*/ 789709 w 983754"/>
              <a:gd name="connsiteY1" fmla="*/ 1343891 h 2119746"/>
              <a:gd name="connsiteX2" fmla="*/ 0 w 983754"/>
              <a:gd name="connsiteY2" fmla="*/ 2119746 h 2119746"/>
              <a:gd name="connsiteX3" fmla="*/ 0 w 983754"/>
              <a:gd name="connsiteY3" fmla="*/ 2119746 h 2119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3754" h="2119746">
                <a:moveTo>
                  <a:pt x="914400" y="0"/>
                </a:moveTo>
                <a:cubicBezTo>
                  <a:pt x="1066800" y="377536"/>
                  <a:pt x="942109" y="990600"/>
                  <a:pt x="789709" y="1343891"/>
                </a:cubicBezTo>
                <a:cubicBezTo>
                  <a:pt x="637309" y="1697182"/>
                  <a:pt x="131618" y="1990437"/>
                  <a:pt x="0" y="2119746"/>
                </a:cubicBezTo>
                <a:lnTo>
                  <a:pt x="0" y="2119746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9" name="Kombinationstegning 28"/>
          <p:cNvSpPr/>
          <p:nvPr/>
        </p:nvSpPr>
        <p:spPr>
          <a:xfrm>
            <a:off x="4283968" y="3338945"/>
            <a:ext cx="2248249" cy="2092037"/>
          </a:xfrm>
          <a:custGeom>
            <a:avLst/>
            <a:gdLst>
              <a:gd name="connsiteX0" fmla="*/ 1634836 w 1684162"/>
              <a:gd name="connsiteY0" fmla="*/ 0 h 2092037"/>
              <a:gd name="connsiteX1" fmla="*/ 1634836 w 1684162"/>
              <a:gd name="connsiteY1" fmla="*/ 595746 h 2092037"/>
              <a:gd name="connsiteX2" fmla="*/ 1122218 w 1684162"/>
              <a:gd name="connsiteY2" fmla="*/ 1579419 h 2092037"/>
              <a:gd name="connsiteX3" fmla="*/ 0 w 1684162"/>
              <a:gd name="connsiteY3" fmla="*/ 2092037 h 2092037"/>
              <a:gd name="connsiteX4" fmla="*/ 0 w 1684162"/>
              <a:gd name="connsiteY4" fmla="*/ 2092037 h 2092037"/>
              <a:gd name="connsiteX5" fmla="*/ 0 w 1684162"/>
              <a:gd name="connsiteY5" fmla="*/ 2092037 h 2092037"/>
              <a:gd name="connsiteX0" fmla="*/ 1634836 w 1692039"/>
              <a:gd name="connsiteY0" fmla="*/ 0 h 2092037"/>
              <a:gd name="connsiteX1" fmla="*/ 1634836 w 1692039"/>
              <a:gd name="connsiteY1" fmla="*/ 595746 h 2092037"/>
              <a:gd name="connsiteX2" fmla="*/ 1011381 w 1692039"/>
              <a:gd name="connsiteY2" fmla="*/ 1565564 h 2092037"/>
              <a:gd name="connsiteX3" fmla="*/ 0 w 1692039"/>
              <a:gd name="connsiteY3" fmla="*/ 2092037 h 2092037"/>
              <a:gd name="connsiteX4" fmla="*/ 0 w 1692039"/>
              <a:gd name="connsiteY4" fmla="*/ 2092037 h 2092037"/>
              <a:gd name="connsiteX5" fmla="*/ 0 w 1692039"/>
              <a:gd name="connsiteY5" fmla="*/ 2092037 h 2092037"/>
              <a:gd name="connsiteX0" fmla="*/ 1634836 w 1655417"/>
              <a:gd name="connsiteY0" fmla="*/ 0 h 2092037"/>
              <a:gd name="connsiteX1" fmla="*/ 1551708 w 1655417"/>
              <a:gd name="connsiteY1" fmla="*/ 734291 h 2092037"/>
              <a:gd name="connsiteX2" fmla="*/ 1011381 w 1655417"/>
              <a:gd name="connsiteY2" fmla="*/ 1565564 h 2092037"/>
              <a:gd name="connsiteX3" fmla="*/ 0 w 1655417"/>
              <a:gd name="connsiteY3" fmla="*/ 2092037 h 2092037"/>
              <a:gd name="connsiteX4" fmla="*/ 0 w 1655417"/>
              <a:gd name="connsiteY4" fmla="*/ 2092037 h 2092037"/>
              <a:gd name="connsiteX5" fmla="*/ 0 w 1655417"/>
              <a:gd name="connsiteY5" fmla="*/ 2092037 h 209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5417" h="2092037">
                <a:moveTo>
                  <a:pt x="1634836" y="0"/>
                </a:moveTo>
                <a:cubicBezTo>
                  <a:pt x="1677554" y="166255"/>
                  <a:pt x="1655617" y="473364"/>
                  <a:pt x="1551708" y="734291"/>
                </a:cubicBezTo>
                <a:cubicBezTo>
                  <a:pt x="1447799" y="995218"/>
                  <a:pt x="1269999" y="1339273"/>
                  <a:pt x="1011381" y="1565564"/>
                </a:cubicBezTo>
                <a:cubicBezTo>
                  <a:pt x="752763" y="1791855"/>
                  <a:pt x="168563" y="2004292"/>
                  <a:pt x="0" y="2092037"/>
                </a:cubicBezTo>
                <a:lnTo>
                  <a:pt x="0" y="2092037"/>
                </a:lnTo>
                <a:lnTo>
                  <a:pt x="0" y="2092037"/>
                </a:lnTo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1" name="Kombinationstegning 30"/>
          <p:cNvSpPr/>
          <p:nvPr/>
        </p:nvSpPr>
        <p:spPr>
          <a:xfrm>
            <a:off x="5220071" y="3255818"/>
            <a:ext cx="889783" cy="2214161"/>
          </a:xfrm>
          <a:custGeom>
            <a:avLst/>
            <a:gdLst>
              <a:gd name="connsiteX0" fmla="*/ 840780 w 1054275"/>
              <a:gd name="connsiteY0" fmla="*/ 0 h 2313812"/>
              <a:gd name="connsiteX1" fmla="*/ 1007034 w 1054275"/>
              <a:gd name="connsiteY1" fmla="*/ 734291 h 2313812"/>
              <a:gd name="connsiteX2" fmla="*/ 92634 w 1054275"/>
              <a:gd name="connsiteY2" fmla="*/ 2175164 h 2313812"/>
              <a:gd name="connsiteX3" fmla="*/ 78780 w 1054275"/>
              <a:gd name="connsiteY3" fmla="*/ 2175164 h 2313812"/>
              <a:gd name="connsiteX0" fmla="*/ 833215 w 965021"/>
              <a:gd name="connsiteY0" fmla="*/ 0 h 2286958"/>
              <a:gd name="connsiteX1" fmla="*/ 888633 w 965021"/>
              <a:gd name="connsiteY1" fmla="*/ 1122218 h 2286958"/>
              <a:gd name="connsiteX2" fmla="*/ 85069 w 965021"/>
              <a:gd name="connsiteY2" fmla="*/ 2175164 h 2286958"/>
              <a:gd name="connsiteX3" fmla="*/ 71215 w 965021"/>
              <a:gd name="connsiteY3" fmla="*/ 2175164 h 2286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5021" h="2286958">
                <a:moveTo>
                  <a:pt x="833215" y="0"/>
                </a:moveTo>
                <a:cubicBezTo>
                  <a:pt x="978687" y="185882"/>
                  <a:pt x="1013324" y="759691"/>
                  <a:pt x="888633" y="1122218"/>
                </a:cubicBezTo>
                <a:cubicBezTo>
                  <a:pt x="763942" y="1484745"/>
                  <a:pt x="221305" y="1999673"/>
                  <a:pt x="85069" y="2175164"/>
                </a:cubicBezTo>
                <a:cubicBezTo>
                  <a:pt x="-51167" y="2350655"/>
                  <a:pt x="787" y="2295237"/>
                  <a:pt x="71215" y="2175164"/>
                </a:cubicBez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2" name="Kombinationstegning 31"/>
          <p:cNvSpPr/>
          <p:nvPr/>
        </p:nvSpPr>
        <p:spPr>
          <a:xfrm>
            <a:off x="5902036" y="3789040"/>
            <a:ext cx="357697" cy="1628087"/>
          </a:xfrm>
          <a:custGeom>
            <a:avLst/>
            <a:gdLst>
              <a:gd name="connsiteX0" fmla="*/ 0 w 415637"/>
              <a:gd name="connsiteY0" fmla="*/ 0 h 1565563"/>
              <a:gd name="connsiteX1" fmla="*/ 415637 w 415637"/>
              <a:gd name="connsiteY1" fmla="*/ 1565563 h 1565563"/>
              <a:gd name="connsiteX2" fmla="*/ 415637 w 415637"/>
              <a:gd name="connsiteY2" fmla="*/ 1565563 h 156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5637" h="1565563">
                <a:moveTo>
                  <a:pt x="0" y="0"/>
                </a:moveTo>
                <a:lnTo>
                  <a:pt x="415637" y="1565563"/>
                </a:lnTo>
                <a:lnTo>
                  <a:pt x="415637" y="1565563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3" name="Kombinationstegning 32"/>
          <p:cNvSpPr/>
          <p:nvPr/>
        </p:nvSpPr>
        <p:spPr>
          <a:xfrm>
            <a:off x="6012000" y="3789040"/>
            <a:ext cx="873709" cy="1683505"/>
          </a:xfrm>
          <a:custGeom>
            <a:avLst/>
            <a:gdLst>
              <a:gd name="connsiteX0" fmla="*/ 0 w 858982"/>
              <a:gd name="connsiteY0" fmla="*/ 0 h 1524000"/>
              <a:gd name="connsiteX1" fmla="*/ 443346 w 858982"/>
              <a:gd name="connsiteY1" fmla="*/ 1066800 h 1524000"/>
              <a:gd name="connsiteX2" fmla="*/ 858982 w 858982"/>
              <a:gd name="connsiteY2" fmla="*/ 1524000 h 1524000"/>
              <a:gd name="connsiteX3" fmla="*/ 858982 w 858982"/>
              <a:gd name="connsiteY3" fmla="*/ 152400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8982" h="1524000">
                <a:moveTo>
                  <a:pt x="0" y="0"/>
                </a:moveTo>
                <a:cubicBezTo>
                  <a:pt x="150091" y="406400"/>
                  <a:pt x="300182" y="812800"/>
                  <a:pt x="443346" y="1066800"/>
                </a:cubicBezTo>
                <a:cubicBezTo>
                  <a:pt x="586510" y="1320800"/>
                  <a:pt x="858982" y="1524000"/>
                  <a:pt x="858982" y="1524000"/>
                </a:cubicBezTo>
                <a:lnTo>
                  <a:pt x="858982" y="1524000"/>
                </a:lnTo>
              </a:path>
            </a:pathLst>
          </a:cu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4" name="Kombinationstegning 33"/>
          <p:cNvSpPr/>
          <p:nvPr/>
        </p:nvSpPr>
        <p:spPr>
          <a:xfrm>
            <a:off x="6259733" y="3352800"/>
            <a:ext cx="625976" cy="2064327"/>
          </a:xfrm>
          <a:custGeom>
            <a:avLst/>
            <a:gdLst>
              <a:gd name="connsiteX0" fmla="*/ 554182 w 688892"/>
              <a:gd name="connsiteY0" fmla="*/ 0 h 2078182"/>
              <a:gd name="connsiteX1" fmla="*/ 651163 w 688892"/>
              <a:gd name="connsiteY1" fmla="*/ 1205345 h 2078182"/>
              <a:gd name="connsiteX2" fmla="*/ 0 w 688892"/>
              <a:gd name="connsiteY2" fmla="*/ 2078182 h 2078182"/>
              <a:gd name="connsiteX3" fmla="*/ 0 w 688892"/>
              <a:gd name="connsiteY3" fmla="*/ 2078182 h 2078182"/>
              <a:gd name="connsiteX0" fmla="*/ 554182 w 587606"/>
              <a:gd name="connsiteY0" fmla="*/ 0 h 2078182"/>
              <a:gd name="connsiteX1" fmla="*/ 429358 w 587606"/>
              <a:gd name="connsiteY1" fmla="*/ 1302978 h 2078182"/>
              <a:gd name="connsiteX2" fmla="*/ 0 w 587606"/>
              <a:gd name="connsiteY2" fmla="*/ 2078182 h 2078182"/>
              <a:gd name="connsiteX3" fmla="*/ 0 w 587606"/>
              <a:gd name="connsiteY3" fmla="*/ 2078182 h 2078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606" h="2078182">
                <a:moveTo>
                  <a:pt x="554182" y="0"/>
                </a:moveTo>
                <a:cubicBezTo>
                  <a:pt x="648854" y="429490"/>
                  <a:pt x="521722" y="956614"/>
                  <a:pt x="429358" y="1302978"/>
                </a:cubicBezTo>
                <a:cubicBezTo>
                  <a:pt x="336994" y="1649342"/>
                  <a:pt x="71560" y="1948982"/>
                  <a:pt x="0" y="2078182"/>
                </a:cubicBezTo>
                <a:lnTo>
                  <a:pt x="0" y="2078182"/>
                </a:lnTo>
              </a:path>
            </a:pathLst>
          </a:custGeom>
          <a:noFill/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5" name="Kombinationstegning 34"/>
          <p:cNvSpPr/>
          <p:nvPr/>
        </p:nvSpPr>
        <p:spPr>
          <a:xfrm>
            <a:off x="5874327" y="3713018"/>
            <a:ext cx="906145" cy="1717964"/>
          </a:xfrm>
          <a:custGeom>
            <a:avLst/>
            <a:gdLst>
              <a:gd name="connsiteX0" fmla="*/ 886691 w 906145"/>
              <a:gd name="connsiteY0" fmla="*/ 0 h 1717964"/>
              <a:gd name="connsiteX1" fmla="*/ 789709 w 906145"/>
              <a:gd name="connsiteY1" fmla="*/ 789709 h 1717964"/>
              <a:gd name="connsiteX2" fmla="*/ 0 w 906145"/>
              <a:gd name="connsiteY2" fmla="*/ 1717964 h 1717964"/>
              <a:gd name="connsiteX3" fmla="*/ 0 w 906145"/>
              <a:gd name="connsiteY3" fmla="*/ 1717964 h 171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6145" h="1717964">
                <a:moveTo>
                  <a:pt x="886691" y="0"/>
                </a:moveTo>
                <a:cubicBezTo>
                  <a:pt x="912091" y="251691"/>
                  <a:pt x="937491" y="503382"/>
                  <a:pt x="789709" y="789709"/>
                </a:cubicBezTo>
                <a:cubicBezTo>
                  <a:pt x="641927" y="1076036"/>
                  <a:pt x="0" y="1717964"/>
                  <a:pt x="0" y="1717964"/>
                </a:cubicBezTo>
                <a:lnTo>
                  <a:pt x="0" y="1717964"/>
                </a:lnTo>
              </a:path>
            </a:pathLst>
          </a:custGeom>
          <a:noFill/>
          <a:ln w="95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9" name="Kombinationstegning 38"/>
          <p:cNvSpPr/>
          <p:nvPr/>
        </p:nvSpPr>
        <p:spPr>
          <a:xfrm>
            <a:off x="6012000" y="3352800"/>
            <a:ext cx="1865948" cy="2022764"/>
          </a:xfrm>
          <a:custGeom>
            <a:avLst/>
            <a:gdLst>
              <a:gd name="connsiteX0" fmla="*/ 164595 w 1993395"/>
              <a:gd name="connsiteY0" fmla="*/ 0 h 2022764"/>
              <a:gd name="connsiteX1" fmla="*/ 220013 w 1993395"/>
              <a:gd name="connsiteY1" fmla="*/ 318655 h 2022764"/>
              <a:gd name="connsiteX2" fmla="*/ 109177 w 1993395"/>
              <a:gd name="connsiteY2" fmla="*/ 498764 h 2022764"/>
              <a:gd name="connsiteX3" fmla="*/ 1993395 w 1993395"/>
              <a:gd name="connsiteY3" fmla="*/ 2022764 h 2022764"/>
              <a:gd name="connsiteX4" fmla="*/ 1993395 w 1993395"/>
              <a:gd name="connsiteY4" fmla="*/ 2022764 h 2022764"/>
              <a:gd name="connsiteX0" fmla="*/ 61854 w 1890654"/>
              <a:gd name="connsiteY0" fmla="*/ 0 h 2022764"/>
              <a:gd name="connsiteX1" fmla="*/ 117272 w 1890654"/>
              <a:gd name="connsiteY1" fmla="*/ 318655 h 2022764"/>
              <a:gd name="connsiteX2" fmla="*/ 132778 w 1890654"/>
              <a:gd name="connsiteY2" fmla="*/ 692728 h 2022764"/>
              <a:gd name="connsiteX3" fmla="*/ 1890654 w 1890654"/>
              <a:gd name="connsiteY3" fmla="*/ 2022764 h 2022764"/>
              <a:gd name="connsiteX4" fmla="*/ 1890654 w 1890654"/>
              <a:gd name="connsiteY4" fmla="*/ 2022764 h 202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0654" h="2022764">
                <a:moveTo>
                  <a:pt x="61854" y="0"/>
                </a:moveTo>
                <a:cubicBezTo>
                  <a:pt x="94181" y="117764"/>
                  <a:pt x="105451" y="203200"/>
                  <a:pt x="117272" y="318655"/>
                </a:cubicBezTo>
                <a:cubicBezTo>
                  <a:pt x="129093" y="434110"/>
                  <a:pt x="-162786" y="408710"/>
                  <a:pt x="132778" y="692728"/>
                </a:cubicBezTo>
                <a:cubicBezTo>
                  <a:pt x="428342" y="976746"/>
                  <a:pt x="1597675" y="1801091"/>
                  <a:pt x="1890654" y="2022764"/>
                </a:cubicBezTo>
                <a:lnTo>
                  <a:pt x="1890654" y="2022764"/>
                </a:lnTo>
              </a:path>
            </a:pathLst>
          </a:cu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2843689" y="5385953"/>
            <a:ext cx="1224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Subj.   Verbal</a:t>
            </a:r>
            <a:r>
              <a:rPr lang="da-DK" sz="1050" dirty="0" smtClean="0"/>
              <a:t>1</a:t>
            </a:r>
            <a:endParaRPr lang="da-DK" sz="1050" dirty="0"/>
          </a:p>
        </p:txBody>
      </p:sp>
      <p:sp>
        <p:nvSpPr>
          <p:cNvPr id="25" name="Rektangel 24"/>
          <p:cNvSpPr/>
          <p:nvPr/>
        </p:nvSpPr>
        <p:spPr>
          <a:xfrm>
            <a:off x="3279142" y="5435311"/>
            <a:ext cx="1744627" cy="25842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7" name="Tekstboks 36"/>
          <p:cNvSpPr txBox="1"/>
          <p:nvPr/>
        </p:nvSpPr>
        <p:spPr>
          <a:xfrm>
            <a:off x="3890811" y="2928485"/>
            <a:ext cx="130144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>
                <a:solidFill>
                  <a:srgbClr val="FF0000"/>
                </a:solidFill>
              </a:rPr>
              <a:t>p</a:t>
            </a:r>
            <a:r>
              <a:rPr lang="da-DK" b="1" dirty="0" smtClean="0">
                <a:solidFill>
                  <a:srgbClr val="FF0000"/>
                </a:solidFill>
              </a:rPr>
              <a:t>lejer</a:t>
            </a:r>
          </a:p>
          <a:p>
            <a:r>
              <a:rPr lang="da-DK" b="1" dirty="0">
                <a:solidFill>
                  <a:srgbClr val="FF0000"/>
                </a:solidFill>
              </a:rPr>
              <a:t>t</a:t>
            </a:r>
            <a:r>
              <a:rPr lang="da-DK" b="1" dirty="0" smtClean="0">
                <a:solidFill>
                  <a:srgbClr val="FF0000"/>
                </a:solidFill>
              </a:rPr>
              <a:t>ænker (på)</a:t>
            </a:r>
          </a:p>
          <a:p>
            <a:r>
              <a:rPr lang="da-DK" b="1" dirty="0" smtClean="0">
                <a:solidFill>
                  <a:srgbClr val="FF0000"/>
                </a:solidFill>
              </a:rPr>
              <a:t>ønsker</a:t>
            </a:r>
          </a:p>
          <a:p>
            <a:r>
              <a:rPr lang="da-DK" b="1" dirty="0">
                <a:solidFill>
                  <a:srgbClr val="FF0000"/>
                </a:solidFill>
              </a:rPr>
              <a:t>h</a:t>
            </a:r>
            <a:r>
              <a:rPr lang="da-DK" b="1" dirty="0" smtClean="0">
                <a:solidFill>
                  <a:srgbClr val="FF0000"/>
                </a:solidFill>
              </a:rPr>
              <a:t>åber</a:t>
            </a:r>
          </a:p>
          <a:p>
            <a:endParaRPr lang="da-DK" b="1" dirty="0" smtClean="0">
              <a:solidFill>
                <a:srgbClr val="FF0000"/>
              </a:solidFill>
            </a:endParaRP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38" name="Kantet venstreparentes 37"/>
          <p:cNvSpPr/>
          <p:nvPr/>
        </p:nvSpPr>
        <p:spPr>
          <a:xfrm flipH="1">
            <a:off x="7943612" y="5385954"/>
            <a:ext cx="288306" cy="30777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1" name="Kantet venstreparentes 40"/>
          <p:cNvSpPr/>
          <p:nvPr/>
        </p:nvSpPr>
        <p:spPr>
          <a:xfrm>
            <a:off x="2876578" y="5372100"/>
            <a:ext cx="288306" cy="30777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Kombinationstegning 6"/>
          <p:cNvSpPr/>
          <p:nvPr/>
        </p:nvSpPr>
        <p:spPr>
          <a:xfrm>
            <a:off x="1635717" y="4149081"/>
            <a:ext cx="2648251" cy="1230698"/>
          </a:xfrm>
          <a:custGeom>
            <a:avLst/>
            <a:gdLst>
              <a:gd name="connsiteX0" fmla="*/ 2770028 w 2770028"/>
              <a:gd name="connsiteY0" fmla="*/ 0 h 1043305"/>
              <a:gd name="connsiteX1" fmla="*/ 1772501 w 2770028"/>
              <a:gd name="connsiteY1" fmla="*/ 443345 h 1043305"/>
              <a:gd name="connsiteX2" fmla="*/ 317774 w 2770028"/>
              <a:gd name="connsiteY2" fmla="*/ 318654 h 1043305"/>
              <a:gd name="connsiteX3" fmla="*/ 26828 w 2770028"/>
              <a:gd name="connsiteY3" fmla="*/ 983672 h 1043305"/>
              <a:gd name="connsiteX4" fmla="*/ 12974 w 2770028"/>
              <a:gd name="connsiteY4" fmla="*/ 1011382 h 1043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0028" h="1043305">
                <a:moveTo>
                  <a:pt x="2770028" y="0"/>
                </a:moveTo>
                <a:cubicBezTo>
                  <a:pt x="2475619" y="195118"/>
                  <a:pt x="2181210" y="390236"/>
                  <a:pt x="1772501" y="443345"/>
                </a:cubicBezTo>
                <a:cubicBezTo>
                  <a:pt x="1363792" y="496454"/>
                  <a:pt x="608719" y="228600"/>
                  <a:pt x="317774" y="318654"/>
                </a:cubicBezTo>
                <a:cubicBezTo>
                  <a:pt x="26829" y="408708"/>
                  <a:pt x="77628" y="868217"/>
                  <a:pt x="26828" y="983672"/>
                </a:cubicBezTo>
                <a:cubicBezTo>
                  <a:pt x="-23972" y="1099127"/>
                  <a:pt x="12974" y="1011382"/>
                  <a:pt x="12974" y="1011382"/>
                </a:cubicBezTo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657387" y="5710654"/>
            <a:ext cx="18265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i="1" dirty="0" smtClean="0"/>
              <a:t>plejer</a:t>
            </a:r>
          </a:p>
          <a:p>
            <a:r>
              <a:rPr lang="da-DK" sz="1600" i="1" dirty="0" smtClean="0"/>
              <a:t>plejede</a:t>
            </a:r>
          </a:p>
          <a:p>
            <a:r>
              <a:rPr lang="da-DK" sz="1600" i="1" dirty="0" smtClean="0"/>
              <a:t>har	    plejet</a:t>
            </a:r>
            <a:endParaRPr lang="da-DK" sz="1600" i="1" dirty="0"/>
          </a:p>
        </p:txBody>
      </p:sp>
      <p:sp>
        <p:nvSpPr>
          <p:cNvPr id="8" name="Tekstboks 7"/>
          <p:cNvSpPr txBox="1"/>
          <p:nvPr/>
        </p:nvSpPr>
        <p:spPr>
          <a:xfrm>
            <a:off x="4151455" y="5988560"/>
            <a:ext cx="1199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/>
              <a:t> </a:t>
            </a:r>
            <a:r>
              <a:rPr lang="da-DK" sz="1400" dirty="0" smtClean="0"/>
              <a:t>  </a:t>
            </a:r>
            <a:r>
              <a:rPr lang="da-DK" sz="1600" b="1" i="1" dirty="0" smtClean="0">
                <a:solidFill>
                  <a:srgbClr val="FF0000"/>
                </a:solidFill>
              </a:rPr>
              <a:t>at</a:t>
            </a:r>
            <a:r>
              <a:rPr lang="da-DK" sz="1600" b="1" dirty="0" smtClean="0">
                <a:solidFill>
                  <a:srgbClr val="FF0000"/>
                </a:solidFill>
              </a:rPr>
              <a:t>-infinitiv</a:t>
            </a:r>
            <a:endParaRPr lang="da-DK" sz="1600" b="1" dirty="0">
              <a:solidFill>
                <a:srgbClr val="FF0000"/>
              </a:solidFill>
            </a:endParaRPr>
          </a:p>
        </p:txBody>
      </p:sp>
      <p:sp>
        <p:nvSpPr>
          <p:cNvPr id="42" name="Afrundet rektangel 41"/>
          <p:cNvSpPr/>
          <p:nvPr/>
        </p:nvSpPr>
        <p:spPr>
          <a:xfrm>
            <a:off x="2555776" y="5229200"/>
            <a:ext cx="1798782" cy="576063"/>
          </a:xfrm>
          <a:prstGeom prst="round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8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2242</TotalTime>
  <Words>701</Words>
  <Application>Microsoft Office PowerPoint</Application>
  <PresentationFormat>Skærmshow (4:3)</PresentationFormat>
  <Paragraphs>207</Paragraphs>
  <Slides>12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12</vt:i4>
      </vt:variant>
    </vt:vector>
  </HeadingPairs>
  <TitlesOfParts>
    <vt:vector size="13" baseType="lpstr">
      <vt:lpstr>Kontortema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Peter Widell</dc:creator>
  <cp:lastModifiedBy>Peter Widell</cp:lastModifiedBy>
  <cp:revision>38</cp:revision>
  <dcterms:created xsi:type="dcterms:W3CDTF">2014-11-21T16:50:44Z</dcterms:created>
  <dcterms:modified xsi:type="dcterms:W3CDTF">2014-11-25T16:57:49Z</dcterms:modified>
</cp:coreProperties>
</file>